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media/image16.png" ContentType="image/png"/>
  <Override PartName="/ppt/media/image18.png" ContentType="image/png"/>
  <Override PartName="/ppt/media/image19.png" ContentType="image/png"/>
  <Override PartName="/ppt/media/image2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81000">
              <a:srgbClr val="eaecf0"/>
            </a:gs>
            <a:gs pos="100000">
              <a:srgbClr val="ffff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10;p2"/>
          <p:cNvGrpSpPr/>
          <p:nvPr/>
        </p:nvGrpSpPr>
        <p:grpSpPr>
          <a:xfrm>
            <a:off x="5390640" y="0"/>
            <a:ext cx="2485440" cy="5142240"/>
            <a:chOff x="5390640" y="0"/>
            <a:chExt cx="2485440" cy="5142240"/>
          </a:xfrm>
        </p:grpSpPr>
        <p:sp>
          <p:nvSpPr>
            <p:cNvPr id="1" name="Google Shape;11;p2"/>
            <p:cNvSpPr/>
            <p:nvPr/>
          </p:nvSpPr>
          <p:spPr>
            <a:xfrm flipH="1">
              <a:off x="577368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Google Shape;12;p2"/>
            <p:cNvSpPr/>
            <p:nvPr/>
          </p:nvSpPr>
          <p:spPr>
            <a:xfrm flipH="1">
              <a:off x="539064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" name="Google Shape;13;p2"/>
          <p:cNvGrpSpPr/>
          <p:nvPr/>
        </p:nvGrpSpPr>
        <p:grpSpPr>
          <a:xfrm>
            <a:off x="4940640" y="0"/>
            <a:ext cx="2324520" cy="5142240"/>
            <a:chOff x="4940640" y="0"/>
            <a:chExt cx="2324520" cy="5142240"/>
          </a:xfrm>
        </p:grpSpPr>
        <p:sp>
          <p:nvSpPr>
            <p:cNvPr id="4" name="Google Shape;14;p2"/>
            <p:cNvSpPr/>
            <p:nvPr/>
          </p:nvSpPr>
          <p:spPr>
            <a:xfrm>
              <a:off x="516276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Google Shape;15;p2"/>
            <p:cNvSpPr/>
            <p:nvPr/>
          </p:nvSpPr>
          <p:spPr>
            <a:xfrm>
              <a:off x="494064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algn="bl" blurRad="21420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" name="Google Shape;16;p2"/>
          <p:cNvGrpSpPr/>
          <p:nvPr/>
        </p:nvGrpSpPr>
        <p:grpSpPr>
          <a:xfrm>
            <a:off x="3879000" y="-720"/>
            <a:ext cx="2836800" cy="5144400"/>
            <a:chOff x="3879000" y="-720"/>
            <a:chExt cx="2836800" cy="5144400"/>
          </a:xfrm>
        </p:grpSpPr>
        <p:sp>
          <p:nvSpPr>
            <p:cNvPr id="7" name="Google Shape;17;p2"/>
            <p:cNvSpPr/>
            <p:nvPr/>
          </p:nvSpPr>
          <p:spPr>
            <a:xfrm flipH="1">
              <a:off x="461340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Google Shape;18;p2"/>
            <p:cNvSpPr/>
            <p:nvPr/>
          </p:nvSpPr>
          <p:spPr>
            <a:xfrm>
              <a:off x="3879000" y="-720"/>
              <a:ext cx="2491200" cy="5144400"/>
            </a:xfrm>
            <a:custGeom>
              <a:avLst/>
              <a:gdLst/>
              <a:ahLst/>
              <a:rect l="l" t="t" r="r" b="b"/>
              <a:pathLst>
                <a:path w="99694" h="20582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" name="Google Shape;19;p2"/>
          <p:cNvGrpSpPr/>
          <p:nvPr/>
        </p:nvGrpSpPr>
        <p:grpSpPr>
          <a:xfrm>
            <a:off x="-6480" y="-6480"/>
            <a:ext cx="6244920" cy="5152680"/>
            <a:chOff x="-6480" y="-6480"/>
            <a:chExt cx="6244920" cy="5152680"/>
          </a:xfrm>
        </p:grpSpPr>
        <p:sp>
          <p:nvSpPr>
            <p:cNvPr id="10" name="Google Shape;20;p2"/>
            <p:cNvSpPr/>
            <p:nvPr/>
          </p:nvSpPr>
          <p:spPr>
            <a:xfrm>
              <a:off x="413604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Google Shape;21;p2"/>
            <p:cNvSpPr/>
            <p:nvPr/>
          </p:nvSpPr>
          <p:spPr>
            <a:xfrm>
              <a:off x="-6480" y="-6480"/>
              <a:ext cx="5934960" cy="5152680"/>
            </a:xfrm>
            <a:custGeom>
              <a:avLst/>
              <a:gdLst/>
              <a:ahLst/>
              <a:rect l="l" t="t" r="r" b="b"/>
              <a:pathLst>
                <a:path w="237442" h="206151">
                  <a:moveTo>
                    <a:pt x="0" y="206151"/>
                  </a:moveTo>
                  <a:lnTo>
                    <a:pt x="0" y="0"/>
                  </a:lnTo>
                  <a:lnTo>
                    <a:pt x="237442" y="0"/>
                  </a:lnTo>
                  <a:lnTo>
                    <a:pt x="198081" y="206089"/>
                  </a:lnTo>
                  <a:close/>
                </a:path>
              </a:pathLst>
            </a:custGeom>
            <a:gradFill rotWithShape="0">
              <a:gsLst>
                <a:gs pos="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aecf0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133;p10"/>
          <p:cNvGrpSpPr/>
          <p:nvPr/>
        </p:nvGrpSpPr>
        <p:grpSpPr>
          <a:xfrm>
            <a:off x="597960" y="0"/>
            <a:ext cx="2485080" cy="5142240"/>
            <a:chOff x="597960" y="0"/>
            <a:chExt cx="2485080" cy="5142240"/>
          </a:xfrm>
        </p:grpSpPr>
        <p:sp>
          <p:nvSpPr>
            <p:cNvPr id="448" name="Google Shape;134;p10"/>
            <p:cNvSpPr/>
            <p:nvPr/>
          </p:nvSpPr>
          <p:spPr>
            <a:xfrm flipH="1">
              <a:off x="98064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Google Shape;135;p10"/>
            <p:cNvSpPr/>
            <p:nvPr/>
          </p:nvSpPr>
          <p:spPr>
            <a:xfrm flipH="1">
              <a:off x="59796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539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0" name="Google Shape;136;p10"/>
          <p:cNvGrpSpPr/>
          <p:nvPr/>
        </p:nvGrpSpPr>
        <p:grpSpPr>
          <a:xfrm>
            <a:off x="376200" y="0"/>
            <a:ext cx="2324880" cy="5142240"/>
            <a:chOff x="376200" y="0"/>
            <a:chExt cx="2324880" cy="5142240"/>
          </a:xfrm>
        </p:grpSpPr>
        <p:sp>
          <p:nvSpPr>
            <p:cNvPr id="451" name="Google Shape;137;p10"/>
            <p:cNvSpPr/>
            <p:nvPr/>
          </p:nvSpPr>
          <p:spPr>
            <a:xfrm>
              <a:off x="59868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Google Shape;138;p10"/>
            <p:cNvSpPr/>
            <p:nvPr/>
          </p:nvSpPr>
          <p:spPr>
            <a:xfrm>
              <a:off x="37620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algn="bl" blurRad="21420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3" name="Google Shape;139;p10"/>
          <p:cNvGrpSpPr/>
          <p:nvPr/>
        </p:nvGrpSpPr>
        <p:grpSpPr>
          <a:xfrm>
            <a:off x="0" y="0"/>
            <a:ext cx="2303640" cy="5143680"/>
            <a:chOff x="0" y="0"/>
            <a:chExt cx="2303640" cy="5143680"/>
          </a:xfrm>
        </p:grpSpPr>
        <p:sp>
          <p:nvSpPr>
            <p:cNvPr id="454" name="Google Shape;140;p10"/>
            <p:cNvSpPr/>
            <p:nvPr/>
          </p:nvSpPr>
          <p:spPr>
            <a:xfrm flipH="1">
              <a:off x="20124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Google Shape;141;p10"/>
            <p:cNvSpPr/>
            <p:nvPr/>
          </p:nvSpPr>
          <p:spPr>
            <a:xfrm>
              <a:off x="0" y="0"/>
              <a:ext cx="2034360" cy="5143680"/>
            </a:xfrm>
            <a:custGeom>
              <a:avLst/>
              <a:gdLst/>
              <a:ahLst/>
              <a:rect l="l" t="t" r="r" b="b"/>
              <a:pathLst>
                <a:path w="81424" h="205797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6" name="Google Shape;142;p10"/>
          <p:cNvGrpSpPr/>
          <p:nvPr/>
        </p:nvGrpSpPr>
        <p:grpSpPr>
          <a:xfrm>
            <a:off x="0" y="0"/>
            <a:ext cx="2131200" cy="5144040"/>
            <a:chOff x="0" y="0"/>
            <a:chExt cx="2131200" cy="5144040"/>
          </a:xfrm>
        </p:grpSpPr>
        <p:sp>
          <p:nvSpPr>
            <p:cNvPr id="457" name="Google Shape;143;p10"/>
            <p:cNvSpPr/>
            <p:nvPr/>
          </p:nvSpPr>
          <p:spPr>
            <a:xfrm>
              <a:off x="2880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Google Shape;144;p10"/>
            <p:cNvSpPr/>
            <p:nvPr/>
          </p:nvSpPr>
          <p:spPr>
            <a:xfrm>
              <a:off x="0" y="0"/>
              <a:ext cx="1824840" cy="5144040"/>
            </a:xfrm>
            <a:custGeom>
              <a:avLst/>
              <a:gdLst/>
              <a:ahLst/>
              <a:rect l="l" t="t" r="r" b="b"/>
              <a:pathLst>
                <a:path w="73037" h="205811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 rotWithShape="0">
              <a:gsLst>
                <a:gs pos="5000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aecf0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162;p12"/>
          <p:cNvGrpSpPr/>
          <p:nvPr/>
        </p:nvGrpSpPr>
        <p:grpSpPr>
          <a:xfrm>
            <a:off x="4097880" y="0"/>
            <a:ext cx="2485080" cy="5142240"/>
            <a:chOff x="4097880" y="0"/>
            <a:chExt cx="2485080" cy="5142240"/>
          </a:xfrm>
        </p:grpSpPr>
        <p:sp>
          <p:nvSpPr>
            <p:cNvPr id="498" name="Google Shape;163;p12"/>
            <p:cNvSpPr/>
            <p:nvPr/>
          </p:nvSpPr>
          <p:spPr>
            <a:xfrm flipH="1">
              <a:off x="448056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Google Shape;164;p12"/>
            <p:cNvSpPr/>
            <p:nvPr/>
          </p:nvSpPr>
          <p:spPr>
            <a:xfrm flipH="1">
              <a:off x="409788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0" name="Google Shape;165;p12"/>
          <p:cNvGrpSpPr/>
          <p:nvPr/>
        </p:nvGrpSpPr>
        <p:grpSpPr>
          <a:xfrm>
            <a:off x="3647520" y="0"/>
            <a:ext cx="2324880" cy="5142240"/>
            <a:chOff x="3647520" y="0"/>
            <a:chExt cx="2324880" cy="5142240"/>
          </a:xfrm>
        </p:grpSpPr>
        <p:sp>
          <p:nvSpPr>
            <p:cNvPr id="501" name="Google Shape;166;p12"/>
            <p:cNvSpPr/>
            <p:nvPr/>
          </p:nvSpPr>
          <p:spPr>
            <a:xfrm>
              <a:off x="387000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Google Shape;167;p12"/>
            <p:cNvSpPr/>
            <p:nvPr/>
          </p:nvSpPr>
          <p:spPr>
            <a:xfrm>
              <a:off x="364752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algn="bl" blurRad="21420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3" name="Google Shape;168;p12"/>
          <p:cNvGrpSpPr/>
          <p:nvPr/>
        </p:nvGrpSpPr>
        <p:grpSpPr>
          <a:xfrm>
            <a:off x="2585880" y="-720"/>
            <a:ext cx="2836800" cy="5144400"/>
            <a:chOff x="2585880" y="-720"/>
            <a:chExt cx="2836800" cy="5144400"/>
          </a:xfrm>
        </p:grpSpPr>
        <p:sp>
          <p:nvSpPr>
            <p:cNvPr id="504" name="Google Shape;169;p12"/>
            <p:cNvSpPr/>
            <p:nvPr/>
          </p:nvSpPr>
          <p:spPr>
            <a:xfrm flipH="1">
              <a:off x="332028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Google Shape;170;p12"/>
            <p:cNvSpPr/>
            <p:nvPr/>
          </p:nvSpPr>
          <p:spPr>
            <a:xfrm>
              <a:off x="2585880" y="-720"/>
              <a:ext cx="2491200" cy="5144400"/>
            </a:xfrm>
            <a:custGeom>
              <a:avLst/>
              <a:gdLst/>
              <a:ahLst/>
              <a:rect l="l" t="t" r="r" b="b"/>
              <a:pathLst>
                <a:path w="99694" h="20582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6" name="Google Shape;171;p12"/>
          <p:cNvGrpSpPr/>
          <p:nvPr/>
        </p:nvGrpSpPr>
        <p:grpSpPr>
          <a:xfrm>
            <a:off x="0" y="-6480"/>
            <a:ext cx="4945320" cy="5152680"/>
            <a:chOff x="0" y="-6480"/>
            <a:chExt cx="4945320" cy="5152680"/>
          </a:xfrm>
        </p:grpSpPr>
        <p:sp>
          <p:nvSpPr>
            <p:cNvPr id="507" name="Google Shape;172;p12"/>
            <p:cNvSpPr/>
            <p:nvPr/>
          </p:nvSpPr>
          <p:spPr>
            <a:xfrm>
              <a:off x="284292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Google Shape;173;p12"/>
            <p:cNvSpPr/>
            <p:nvPr/>
          </p:nvSpPr>
          <p:spPr>
            <a:xfrm>
              <a:off x="0" y="-6480"/>
              <a:ext cx="4638960" cy="5152680"/>
            </a:xfrm>
            <a:custGeom>
              <a:avLst/>
              <a:gdLst/>
              <a:ahLst/>
              <a:rect l="l" t="t" r="r" b="b"/>
              <a:pathLst>
                <a:path w="185602" h="206151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 rotWithShape="0">
              <a:gsLst>
                <a:gs pos="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a667b"/>
            </a:gs>
            <a:gs pos="100000">
              <a:srgbClr val="26282d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24;p3"/>
          <p:cNvGrpSpPr/>
          <p:nvPr/>
        </p:nvGrpSpPr>
        <p:grpSpPr>
          <a:xfrm>
            <a:off x="1512000" y="0"/>
            <a:ext cx="2408760" cy="5142240"/>
            <a:chOff x="1512000" y="0"/>
            <a:chExt cx="2408760" cy="5142240"/>
          </a:xfrm>
        </p:grpSpPr>
        <p:sp>
          <p:nvSpPr>
            <p:cNvPr id="548" name="Google Shape;25;p3"/>
            <p:cNvSpPr/>
            <p:nvPr/>
          </p:nvSpPr>
          <p:spPr>
            <a:xfrm flipH="1">
              <a:off x="181836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000000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Google Shape;26;p3"/>
            <p:cNvSpPr/>
            <p:nvPr/>
          </p:nvSpPr>
          <p:spPr>
            <a:xfrm flipH="1">
              <a:off x="151200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0" name="Google Shape;27;p3"/>
          <p:cNvGrpSpPr/>
          <p:nvPr/>
        </p:nvGrpSpPr>
        <p:grpSpPr>
          <a:xfrm>
            <a:off x="1061640" y="0"/>
            <a:ext cx="2324880" cy="5142240"/>
            <a:chOff x="1061640" y="0"/>
            <a:chExt cx="2324880" cy="5142240"/>
          </a:xfrm>
        </p:grpSpPr>
        <p:sp>
          <p:nvSpPr>
            <p:cNvPr id="551" name="Google Shape;28;p3"/>
            <p:cNvSpPr/>
            <p:nvPr/>
          </p:nvSpPr>
          <p:spPr>
            <a:xfrm>
              <a:off x="128412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Google Shape;29;p3"/>
            <p:cNvSpPr/>
            <p:nvPr/>
          </p:nvSpPr>
          <p:spPr>
            <a:xfrm>
              <a:off x="106164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00"/>
            </a:gradFill>
            <a:ln w="0">
              <a:noFill/>
            </a:ln>
            <a:effectLst>
              <a:outerShdw algn="bl" blurRad="214200" rotWithShape="0">
                <a:srgbClr val="000000">
                  <a:alpha val="7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3" name="Google Shape;30;p3"/>
          <p:cNvGrpSpPr/>
          <p:nvPr/>
        </p:nvGrpSpPr>
        <p:grpSpPr>
          <a:xfrm>
            <a:off x="0" y="-720"/>
            <a:ext cx="2913120" cy="5144400"/>
            <a:chOff x="0" y="-720"/>
            <a:chExt cx="2913120" cy="5144400"/>
          </a:xfrm>
        </p:grpSpPr>
        <p:sp>
          <p:nvSpPr>
            <p:cNvPr id="554" name="Google Shape;31;p3"/>
            <p:cNvSpPr/>
            <p:nvPr/>
          </p:nvSpPr>
          <p:spPr>
            <a:xfrm flipH="1">
              <a:off x="81072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000000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Google Shape;32;p3"/>
            <p:cNvSpPr/>
            <p:nvPr/>
          </p:nvSpPr>
          <p:spPr>
            <a:xfrm>
              <a:off x="0" y="-720"/>
              <a:ext cx="2491200" cy="5144400"/>
            </a:xfrm>
            <a:custGeom>
              <a:avLst/>
              <a:gdLst/>
              <a:ahLst/>
              <a:rect l="l" t="t" r="r" b="b"/>
              <a:pathLst>
                <a:path w="99694" h="20582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74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6" name="Google Shape;33;p3"/>
          <p:cNvGrpSpPr/>
          <p:nvPr/>
        </p:nvGrpSpPr>
        <p:grpSpPr>
          <a:xfrm>
            <a:off x="0" y="0"/>
            <a:ext cx="2359440" cy="5144400"/>
            <a:chOff x="0" y="0"/>
            <a:chExt cx="2359440" cy="5144400"/>
          </a:xfrm>
        </p:grpSpPr>
        <p:sp>
          <p:nvSpPr>
            <p:cNvPr id="557" name="Google Shape;34;p3"/>
            <p:cNvSpPr/>
            <p:nvPr/>
          </p:nvSpPr>
          <p:spPr>
            <a:xfrm>
              <a:off x="25704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Google Shape;35;p3"/>
            <p:cNvSpPr/>
            <p:nvPr/>
          </p:nvSpPr>
          <p:spPr>
            <a:xfrm>
              <a:off x="0" y="0"/>
              <a:ext cx="2053080" cy="5144400"/>
            </a:xfrm>
            <a:custGeom>
              <a:avLst/>
              <a:gdLst/>
              <a:ahLst/>
              <a:rect l="l" t="t" r="r" b="b"/>
              <a:pathLst>
                <a:path w="82163" h="205826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 rotWithShape="0">
              <a:gsLst>
                <a:gs pos="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aecf0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83;p7"/>
          <p:cNvGrpSpPr/>
          <p:nvPr/>
        </p:nvGrpSpPr>
        <p:grpSpPr>
          <a:xfrm>
            <a:off x="597960" y="0"/>
            <a:ext cx="2485080" cy="5142240"/>
            <a:chOff x="597960" y="0"/>
            <a:chExt cx="2485080" cy="5142240"/>
          </a:xfrm>
        </p:grpSpPr>
        <p:sp>
          <p:nvSpPr>
            <p:cNvPr id="51" name="Google Shape;84;p7"/>
            <p:cNvSpPr/>
            <p:nvPr/>
          </p:nvSpPr>
          <p:spPr>
            <a:xfrm flipH="1">
              <a:off x="98064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Google Shape;85;p7"/>
            <p:cNvSpPr/>
            <p:nvPr/>
          </p:nvSpPr>
          <p:spPr>
            <a:xfrm flipH="1">
              <a:off x="59796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539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" name="Google Shape;86;p7"/>
          <p:cNvGrpSpPr/>
          <p:nvPr/>
        </p:nvGrpSpPr>
        <p:grpSpPr>
          <a:xfrm>
            <a:off x="376200" y="0"/>
            <a:ext cx="2324880" cy="5142240"/>
            <a:chOff x="376200" y="0"/>
            <a:chExt cx="2324880" cy="5142240"/>
          </a:xfrm>
        </p:grpSpPr>
        <p:sp>
          <p:nvSpPr>
            <p:cNvPr id="54" name="Google Shape;87;p7"/>
            <p:cNvSpPr/>
            <p:nvPr/>
          </p:nvSpPr>
          <p:spPr>
            <a:xfrm>
              <a:off x="59868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Google Shape;88;p7"/>
            <p:cNvSpPr/>
            <p:nvPr/>
          </p:nvSpPr>
          <p:spPr>
            <a:xfrm>
              <a:off x="37620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algn="bl" blurRad="21420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" name="Google Shape;89;p7"/>
          <p:cNvGrpSpPr/>
          <p:nvPr/>
        </p:nvGrpSpPr>
        <p:grpSpPr>
          <a:xfrm>
            <a:off x="0" y="0"/>
            <a:ext cx="2303640" cy="5143680"/>
            <a:chOff x="0" y="0"/>
            <a:chExt cx="2303640" cy="5143680"/>
          </a:xfrm>
        </p:grpSpPr>
        <p:sp>
          <p:nvSpPr>
            <p:cNvPr id="57" name="Google Shape;90;p7"/>
            <p:cNvSpPr/>
            <p:nvPr/>
          </p:nvSpPr>
          <p:spPr>
            <a:xfrm flipH="1">
              <a:off x="20124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Google Shape;91;p7"/>
            <p:cNvSpPr/>
            <p:nvPr/>
          </p:nvSpPr>
          <p:spPr>
            <a:xfrm>
              <a:off x="0" y="0"/>
              <a:ext cx="2034360" cy="5143680"/>
            </a:xfrm>
            <a:custGeom>
              <a:avLst/>
              <a:gdLst/>
              <a:ahLst/>
              <a:rect l="l" t="t" r="r" b="b"/>
              <a:pathLst>
                <a:path w="81424" h="205797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" name="Google Shape;92;p7"/>
          <p:cNvGrpSpPr/>
          <p:nvPr/>
        </p:nvGrpSpPr>
        <p:grpSpPr>
          <a:xfrm>
            <a:off x="0" y="0"/>
            <a:ext cx="2131200" cy="5144040"/>
            <a:chOff x="0" y="0"/>
            <a:chExt cx="2131200" cy="5144040"/>
          </a:xfrm>
        </p:grpSpPr>
        <p:sp>
          <p:nvSpPr>
            <p:cNvPr id="60" name="Google Shape;93;p7"/>
            <p:cNvSpPr/>
            <p:nvPr/>
          </p:nvSpPr>
          <p:spPr>
            <a:xfrm>
              <a:off x="2880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Google Shape;94;p7"/>
            <p:cNvSpPr/>
            <p:nvPr/>
          </p:nvSpPr>
          <p:spPr>
            <a:xfrm>
              <a:off x="0" y="0"/>
              <a:ext cx="1824840" cy="5144040"/>
            </a:xfrm>
            <a:custGeom>
              <a:avLst/>
              <a:gdLst/>
              <a:ahLst/>
              <a:rect l="l" t="t" r="r" b="b"/>
              <a:pathLst>
                <a:path w="73037" h="205811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 rotWithShape="0">
              <a:gsLst>
                <a:gs pos="5000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a667b"/>
            </a:gs>
            <a:gs pos="100000">
              <a:srgbClr val="26282d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24;p3"/>
          <p:cNvGrpSpPr/>
          <p:nvPr/>
        </p:nvGrpSpPr>
        <p:grpSpPr>
          <a:xfrm>
            <a:off x="1512000" y="0"/>
            <a:ext cx="2408760" cy="5142240"/>
            <a:chOff x="1512000" y="0"/>
            <a:chExt cx="2408760" cy="5142240"/>
          </a:xfrm>
        </p:grpSpPr>
        <p:sp>
          <p:nvSpPr>
            <p:cNvPr id="102" name="Google Shape;25;p3"/>
            <p:cNvSpPr/>
            <p:nvPr/>
          </p:nvSpPr>
          <p:spPr>
            <a:xfrm flipH="1">
              <a:off x="181836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000000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Google Shape;26;p3"/>
            <p:cNvSpPr/>
            <p:nvPr/>
          </p:nvSpPr>
          <p:spPr>
            <a:xfrm flipH="1">
              <a:off x="151200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" name="Google Shape;27;p3"/>
          <p:cNvGrpSpPr/>
          <p:nvPr/>
        </p:nvGrpSpPr>
        <p:grpSpPr>
          <a:xfrm>
            <a:off x="1061640" y="0"/>
            <a:ext cx="2324880" cy="5142240"/>
            <a:chOff x="1061640" y="0"/>
            <a:chExt cx="2324880" cy="5142240"/>
          </a:xfrm>
        </p:grpSpPr>
        <p:sp>
          <p:nvSpPr>
            <p:cNvPr id="105" name="Google Shape;28;p3"/>
            <p:cNvSpPr/>
            <p:nvPr/>
          </p:nvSpPr>
          <p:spPr>
            <a:xfrm>
              <a:off x="128412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Google Shape;29;p3"/>
            <p:cNvSpPr/>
            <p:nvPr/>
          </p:nvSpPr>
          <p:spPr>
            <a:xfrm>
              <a:off x="106164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00"/>
            </a:gradFill>
            <a:ln w="0">
              <a:noFill/>
            </a:ln>
            <a:effectLst>
              <a:outerShdw algn="bl" blurRad="214200" rotWithShape="0">
                <a:srgbClr val="000000">
                  <a:alpha val="7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" name="Google Shape;30;p3"/>
          <p:cNvGrpSpPr/>
          <p:nvPr/>
        </p:nvGrpSpPr>
        <p:grpSpPr>
          <a:xfrm>
            <a:off x="0" y="-720"/>
            <a:ext cx="2913120" cy="5144400"/>
            <a:chOff x="0" y="-720"/>
            <a:chExt cx="2913120" cy="5144400"/>
          </a:xfrm>
        </p:grpSpPr>
        <p:sp>
          <p:nvSpPr>
            <p:cNvPr id="108" name="Google Shape;31;p3"/>
            <p:cNvSpPr/>
            <p:nvPr/>
          </p:nvSpPr>
          <p:spPr>
            <a:xfrm flipH="1">
              <a:off x="81072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000000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Google Shape;32;p3"/>
            <p:cNvSpPr/>
            <p:nvPr/>
          </p:nvSpPr>
          <p:spPr>
            <a:xfrm>
              <a:off x="0" y="-720"/>
              <a:ext cx="2491200" cy="5144400"/>
            </a:xfrm>
            <a:custGeom>
              <a:avLst/>
              <a:gdLst/>
              <a:ahLst/>
              <a:rect l="l" t="t" r="r" b="b"/>
              <a:pathLst>
                <a:path w="99694" h="20582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74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" name="Google Shape;33;p3"/>
          <p:cNvGrpSpPr/>
          <p:nvPr/>
        </p:nvGrpSpPr>
        <p:grpSpPr>
          <a:xfrm>
            <a:off x="0" y="0"/>
            <a:ext cx="2359440" cy="5144400"/>
            <a:chOff x="0" y="0"/>
            <a:chExt cx="2359440" cy="5144400"/>
          </a:xfrm>
        </p:grpSpPr>
        <p:sp>
          <p:nvSpPr>
            <p:cNvPr id="111" name="Google Shape;34;p3"/>
            <p:cNvSpPr/>
            <p:nvPr/>
          </p:nvSpPr>
          <p:spPr>
            <a:xfrm>
              <a:off x="25704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Google Shape;35;p3"/>
            <p:cNvSpPr/>
            <p:nvPr/>
          </p:nvSpPr>
          <p:spPr>
            <a:xfrm>
              <a:off x="0" y="0"/>
              <a:ext cx="2053080" cy="5144400"/>
            </a:xfrm>
            <a:custGeom>
              <a:avLst/>
              <a:gdLst/>
              <a:ahLst/>
              <a:rect l="l" t="t" r="r" b="b"/>
              <a:pathLst>
                <a:path w="82163" h="205826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 rotWithShape="0">
              <a:gsLst>
                <a:gs pos="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aecf0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55;p5"/>
          <p:cNvGrpSpPr/>
          <p:nvPr/>
        </p:nvGrpSpPr>
        <p:grpSpPr>
          <a:xfrm>
            <a:off x="597960" y="0"/>
            <a:ext cx="2485080" cy="5142240"/>
            <a:chOff x="597960" y="0"/>
            <a:chExt cx="2485080" cy="5142240"/>
          </a:xfrm>
        </p:grpSpPr>
        <p:sp>
          <p:nvSpPr>
            <p:cNvPr id="152" name="Google Shape;56;p5"/>
            <p:cNvSpPr/>
            <p:nvPr/>
          </p:nvSpPr>
          <p:spPr>
            <a:xfrm flipH="1">
              <a:off x="98064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Google Shape;57;p5"/>
            <p:cNvSpPr/>
            <p:nvPr/>
          </p:nvSpPr>
          <p:spPr>
            <a:xfrm flipH="1">
              <a:off x="59796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539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4" name="Google Shape;58;p5"/>
          <p:cNvGrpSpPr/>
          <p:nvPr/>
        </p:nvGrpSpPr>
        <p:grpSpPr>
          <a:xfrm>
            <a:off x="376200" y="0"/>
            <a:ext cx="2324880" cy="5142240"/>
            <a:chOff x="376200" y="0"/>
            <a:chExt cx="2324880" cy="5142240"/>
          </a:xfrm>
        </p:grpSpPr>
        <p:sp>
          <p:nvSpPr>
            <p:cNvPr id="155" name="Google Shape;59;p5"/>
            <p:cNvSpPr/>
            <p:nvPr/>
          </p:nvSpPr>
          <p:spPr>
            <a:xfrm>
              <a:off x="59868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Google Shape;60;p5"/>
            <p:cNvSpPr/>
            <p:nvPr/>
          </p:nvSpPr>
          <p:spPr>
            <a:xfrm>
              <a:off x="37620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algn="bl" blurRad="21420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" name="Google Shape;61;p5"/>
          <p:cNvGrpSpPr/>
          <p:nvPr/>
        </p:nvGrpSpPr>
        <p:grpSpPr>
          <a:xfrm>
            <a:off x="0" y="0"/>
            <a:ext cx="2303640" cy="5143680"/>
            <a:chOff x="0" y="0"/>
            <a:chExt cx="2303640" cy="5143680"/>
          </a:xfrm>
        </p:grpSpPr>
        <p:sp>
          <p:nvSpPr>
            <p:cNvPr id="158" name="Google Shape;62;p5"/>
            <p:cNvSpPr/>
            <p:nvPr/>
          </p:nvSpPr>
          <p:spPr>
            <a:xfrm flipH="1">
              <a:off x="20124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Google Shape;63;p5"/>
            <p:cNvSpPr/>
            <p:nvPr/>
          </p:nvSpPr>
          <p:spPr>
            <a:xfrm>
              <a:off x="0" y="0"/>
              <a:ext cx="2034360" cy="5143680"/>
            </a:xfrm>
            <a:custGeom>
              <a:avLst/>
              <a:gdLst/>
              <a:ahLst/>
              <a:rect l="l" t="t" r="r" b="b"/>
              <a:pathLst>
                <a:path w="81424" h="205797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" name="Google Shape;64;p5"/>
          <p:cNvGrpSpPr/>
          <p:nvPr/>
        </p:nvGrpSpPr>
        <p:grpSpPr>
          <a:xfrm>
            <a:off x="0" y="0"/>
            <a:ext cx="2131200" cy="5144040"/>
            <a:chOff x="0" y="0"/>
            <a:chExt cx="2131200" cy="5144040"/>
          </a:xfrm>
        </p:grpSpPr>
        <p:sp>
          <p:nvSpPr>
            <p:cNvPr id="161" name="Google Shape;65;p5"/>
            <p:cNvSpPr/>
            <p:nvPr/>
          </p:nvSpPr>
          <p:spPr>
            <a:xfrm>
              <a:off x="2880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Google Shape;66;p5"/>
            <p:cNvSpPr/>
            <p:nvPr/>
          </p:nvSpPr>
          <p:spPr>
            <a:xfrm>
              <a:off x="0" y="0"/>
              <a:ext cx="1824840" cy="5144040"/>
            </a:xfrm>
            <a:custGeom>
              <a:avLst/>
              <a:gdLst/>
              <a:ahLst/>
              <a:rect l="l" t="t" r="r" b="b"/>
              <a:pathLst>
                <a:path w="73037" h="205811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 rotWithShape="0">
              <a:gsLst>
                <a:gs pos="5000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aecf0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100;p8"/>
          <p:cNvGrpSpPr/>
          <p:nvPr/>
        </p:nvGrpSpPr>
        <p:grpSpPr>
          <a:xfrm>
            <a:off x="597960" y="0"/>
            <a:ext cx="2485080" cy="5142240"/>
            <a:chOff x="597960" y="0"/>
            <a:chExt cx="2485080" cy="5142240"/>
          </a:xfrm>
        </p:grpSpPr>
        <p:sp>
          <p:nvSpPr>
            <p:cNvPr id="202" name="Google Shape;101;p8"/>
            <p:cNvSpPr/>
            <p:nvPr/>
          </p:nvSpPr>
          <p:spPr>
            <a:xfrm flipH="1">
              <a:off x="98064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Google Shape;102;p8"/>
            <p:cNvSpPr/>
            <p:nvPr/>
          </p:nvSpPr>
          <p:spPr>
            <a:xfrm flipH="1">
              <a:off x="59796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539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oogle Shape;103;p8"/>
          <p:cNvGrpSpPr/>
          <p:nvPr/>
        </p:nvGrpSpPr>
        <p:grpSpPr>
          <a:xfrm>
            <a:off x="376200" y="0"/>
            <a:ext cx="2324880" cy="5142240"/>
            <a:chOff x="376200" y="0"/>
            <a:chExt cx="2324880" cy="5142240"/>
          </a:xfrm>
        </p:grpSpPr>
        <p:sp>
          <p:nvSpPr>
            <p:cNvPr id="205" name="Google Shape;104;p8"/>
            <p:cNvSpPr/>
            <p:nvPr/>
          </p:nvSpPr>
          <p:spPr>
            <a:xfrm>
              <a:off x="59868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Google Shape;105;p8"/>
            <p:cNvSpPr/>
            <p:nvPr/>
          </p:nvSpPr>
          <p:spPr>
            <a:xfrm>
              <a:off x="37620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algn="bl" blurRad="21420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oogle Shape;106;p8"/>
          <p:cNvGrpSpPr/>
          <p:nvPr/>
        </p:nvGrpSpPr>
        <p:grpSpPr>
          <a:xfrm>
            <a:off x="0" y="0"/>
            <a:ext cx="2303640" cy="5143680"/>
            <a:chOff x="0" y="0"/>
            <a:chExt cx="2303640" cy="5143680"/>
          </a:xfrm>
        </p:grpSpPr>
        <p:sp>
          <p:nvSpPr>
            <p:cNvPr id="208" name="Google Shape;107;p8"/>
            <p:cNvSpPr/>
            <p:nvPr/>
          </p:nvSpPr>
          <p:spPr>
            <a:xfrm flipH="1">
              <a:off x="20124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Google Shape;108;p8"/>
            <p:cNvSpPr/>
            <p:nvPr/>
          </p:nvSpPr>
          <p:spPr>
            <a:xfrm>
              <a:off x="0" y="0"/>
              <a:ext cx="2034360" cy="5143680"/>
            </a:xfrm>
            <a:custGeom>
              <a:avLst/>
              <a:gdLst/>
              <a:ahLst/>
              <a:rect l="l" t="t" r="r" b="b"/>
              <a:pathLst>
                <a:path w="81424" h="205797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0" name="Google Shape;109;p8"/>
          <p:cNvGrpSpPr/>
          <p:nvPr/>
        </p:nvGrpSpPr>
        <p:grpSpPr>
          <a:xfrm>
            <a:off x="0" y="0"/>
            <a:ext cx="2131200" cy="5144040"/>
            <a:chOff x="0" y="0"/>
            <a:chExt cx="2131200" cy="5144040"/>
          </a:xfrm>
        </p:grpSpPr>
        <p:sp>
          <p:nvSpPr>
            <p:cNvPr id="211" name="Google Shape;110;p8"/>
            <p:cNvSpPr/>
            <p:nvPr/>
          </p:nvSpPr>
          <p:spPr>
            <a:xfrm>
              <a:off x="2880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Google Shape;111;p8"/>
            <p:cNvSpPr/>
            <p:nvPr/>
          </p:nvSpPr>
          <p:spPr>
            <a:xfrm>
              <a:off x="0" y="0"/>
              <a:ext cx="1824840" cy="5144040"/>
            </a:xfrm>
            <a:custGeom>
              <a:avLst/>
              <a:gdLst/>
              <a:ahLst/>
              <a:rect l="l" t="t" r="r" b="b"/>
              <a:pathLst>
                <a:path w="73037" h="205811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 rotWithShape="0">
              <a:gsLst>
                <a:gs pos="5000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1000">
              <a:srgbClr val="eaecf0"/>
            </a:gs>
            <a:gs pos="100000">
              <a:srgbClr val="ffff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71;p6"/>
          <p:cNvSpPr/>
          <p:nvPr/>
        </p:nvSpPr>
        <p:spPr>
          <a:xfrm flipH="1">
            <a:off x="4097880" y="0"/>
            <a:ext cx="2102400" cy="5142600"/>
          </a:xfrm>
          <a:prstGeom prst="parallelogram">
            <a:avLst>
              <a:gd name="adj" fmla="val 46349"/>
            </a:avLst>
          </a:prstGeom>
          <a:gradFill rotWithShape="0">
            <a:gsLst>
              <a:gs pos="2400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Google Shape;72;p6"/>
          <p:cNvSpPr/>
          <p:nvPr/>
        </p:nvSpPr>
        <p:spPr>
          <a:xfrm>
            <a:off x="3647520" y="0"/>
            <a:ext cx="2102400" cy="5142600"/>
          </a:xfrm>
          <a:prstGeom prst="parallelogram">
            <a:avLst>
              <a:gd name="adj" fmla="val 46349"/>
            </a:avLst>
          </a:prstGeom>
          <a:gradFill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3" name="Google Shape;73;p6"/>
          <p:cNvGrpSpPr/>
          <p:nvPr/>
        </p:nvGrpSpPr>
        <p:grpSpPr>
          <a:xfrm>
            <a:off x="2585880" y="-720"/>
            <a:ext cx="2836800" cy="5144400"/>
            <a:chOff x="2585880" y="-720"/>
            <a:chExt cx="2836800" cy="5144400"/>
          </a:xfrm>
        </p:grpSpPr>
        <p:sp>
          <p:nvSpPr>
            <p:cNvPr id="254" name="Google Shape;74;p6"/>
            <p:cNvSpPr/>
            <p:nvPr/>
          </p:nvSpPr>
          <p:spPr>
            <a:xfrm flipH="1">
              <a:off x="332028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Google Shape;75;p6"/>
            <p:cNvSpPr/>
            <p:nvPr/>
          </p:nvSpPr>
          <p:spPr>
            <a:xfrm>
              <a:off x="2585880" y="-720"/>
              <a:ext cx="2491200" cy="5144400"/>
            </a:xfrm>
            <a:custGeom>
              <a:avLst/>
              <a:gdLst/>
              <a:ahLst/>
              <a:rect l="l" t="t" r="r" b="b"/>
              <a:pathLst>
                <a:path w="99694" h="20582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6" name="Google Shape;76;p6"/>
          <p:cNvGrpSpPr/>
          <p:nvPr/>
        </p:nvGrpSpPr>
        <p:grpSpPr>
          <a:xfrm>
            <a:off x="0" y="-6480"/>
            <a:ext cx="4945320" cy="5152680"/>
            <a:chOff x="0" y="-6480"/>
            <a:chExt cx="4945320" cy="5152680"/>
          </a:xfrm>
        </p:grpSpPr>
        <p:sp>
          <p:nvSpPr>
            <p:cNvPr id="257" name="Google Shape;77;p6"/>
            <p:cNvSpPr/>
            <p:nvPr/>
          </p:nvSpPr>
          <p:spPr>
            <a:xfrm>
              <a:off x="284292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Google Shape;78;p6"/>
            <p:cNvSpPr/>
            <p:nvPr/>
          </p:nvSpPr>
          <p:spPr>
            <a:xfrm>
              <a:off x="0" y="-6480"/>
              <a:ext cx="4638960" cy="5152680"/>
            </a:xfrm>
            <a:custGeom>
              <a:avLst/>
              <a:gdLst/>
              <a:ahLst/>
              <a:rect l="l" t="t" r="r" b="b"/>
              <a:pathLst>
                <a:path w="185602" h="206151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 rotWithShape="0">
              <a:gsLst>
                <a:gs pos="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aecf0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118;p9"/>
          <p:cNvGrpSpPr/>
          <p:nvPr/>
        </p:nvGrpSpPr>
        <p:grpSpPr>
          <a:xfrm>
            <a:off x="597960" y="0"/>
            <a:ext cx="2485080" cy="5142240"/>
            <a:chOff x="597960" y="0"/>
            <a:chExt cx="2485080" cy="5142240"/>
          </a:xfrm>
        </p:grpSpPr>
        <p:sp>
          <p:nvSpPr>
            <p:cNvPr id="298" name="Google Shape;119;p9"/>
            <p:cNvSpPr/>
            <p:nvPr/>
          </p:nvSpPr>
          <p:spPr>
            <a:xfrm flipH="1">
              <a:off x="98064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Google Shape;120;p9"/>
            <p:cNvSpPr/>
            <p:nvPr/>
          </p:nvSpPr>
          <p:spPr>
            <a:xfrm flipH="1">
              <a:off x="59796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539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0" name="Google Shape;121;p9"/>
          <p:cNvGrpSpPr/>
          <p:nvPr/>
        </p:nvGrpSpPr>
        <p:grpSpPr>
          <a:xfrm>
            <a:off x="376200" y="0"/>
            <a:ext cx="2324880" cy="5142240"/>
            <a:chOff x="376200" y="0"/>
            <a:chExt cx="2324880" cy="5142240"/>
          </a:xfrm>
        </p:grpSpPr>
        <p:sp>
          <p:nvSpPr>
            <p:cNvPr id="301" name="Google Shape;122;p9"/>
            <p:cNvSpPr/>
            <p:nvPr/>
          </p:nvSpPr>
          <p:spPr>
            <a:xfrm>
              <a:off x="59868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Google Shape;123;p9"/>
            <p:cNvSpPr/>
            <p:nvPr/>
          </p:nvSpPr>
          <p:spPr>
            <a:xfrm>
              <a:off x="37620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algn="bl" blurRad="21420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3" name="Google Shape;124;p9"/>
          <p:cNvGrpSpPr/>
          <p:nvPr/>
        </p:nvGrpSpPr>
        <p:grpSpPr>
          <a:xfrm>
            <a:off x="0" y="0"/>
            <a:ext cx="2303640" cy="5143680"/>
            <a:chOff x="0" y="0"/>
            <a:chExt cx="2303640" cy="5143680"/>
          </a:xfrm>
        </p:grpSpPr>
        <p:sp>
          <p:nvSpPr>
            <p:cNvPr id="304" name="Google Shape;125;p9"/>
            <p:cNvSpPr/>
            <p:nvPr/>
          </p:nvSpPr>
          <p:spPr>
            <a:xfrm flipH="1">
              <a:off x="20124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Google Shape;126;p9"/>
            <p:cNvSpPr/>
            <p:nvPr/>
          </p:nvSpPr>
          <p:spPr>
            <a:xfrm>
              <a:off x="0" y="0"/>
              <a:ext cx="2034360" cy="5143680"/>
            </a:xfrm>
            <a:custGeom>
              <a:avLst/>
              <a:gdLst/>
              <a:ahLst/>
              <a:rect l="l" t="t" r="r" b="b"/>
              <a:pathLst>
                <a:path w="81424" h="205797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6" name="Google Shape;127;p9"/>
          <p:cNvGrpSpPr/>
          <p:nvPr/>
        </p:nvGrpSpPr>
        <p:grpSpPr>
          <a:xfrm>
            <a:off x="0" y="0"/>
            <a:ext cx="2131200" cy="5144040"/>
            <a:chOff x="0" y="0"/>
            <a:chExt cx="2131200" cy="5144040"/>
          </a:xfrm>
        </p:grpSpPr>
        <p:sp>
          <p:nvSpPr>
            <p:cNvPr id="307" name="Google Shape;128;p9"/>
            <p:cNvSpPr/>
            <p:nvPr/>
          </p:nvSpPr>
          <p:spPr>
            <a:xfrm>
              <a:off x="2880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Google Shape;129;p9"/>
            <p:cNvSpPr/>
            <p:nvPr/>
          </p:nvSpPr>
          <p:spPr>
            <a:xfrm>
              <a:off x="0" y="0"/>
              <a:ext cx="1824840" cy="5144040"/>
            </a:xfrm>
            <a:custGeom>
              <a:avLst/>
              <a:gdLst/>
              <a:ahLst/>
              <a:rect l="l" t="t" r="r" b="b"/>
              <a:pathLst>
                <a:path w="73037" h="205811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 rotWithShape="0">
              <a:gsLst>
                <a:gs pos="5000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a667b"/>
            </a:gs>
            <a:gs pos="100000">
              <a:srgbClr val="26282d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176;p13"/>
          <p:cNvGrpSpPr/>
          <p:nvPr/>
        </p:nvGrpSpPr>
        <p:grpSpPr>
          <a:xfrm>
            <a:off x="597960" y="-720"/>
            <a:ext cx="2408760" cy="5142240"/>
            <a:chOff x="597960" y="-720"/>
            <a:chExt cx="2408760" cy="5142240"/>
          </a:xfrm>
        </p:grpSpPr>
        <p:sp>
          <p:nvSpPr>
            <p:cNvPr id="348" name="Google Shape;177;p13"/>
            <p:cNvSpPr/>
            <p:nvPr/>
          </p:nvSpPr>
          <p:spPr>
            <a:xfrm flipH="1">
              <a:off x="904320" y="-72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000000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Google Shape;178;p13"/>
            <p:cNvSpPr/>
            <p:nvPr/>
          </p:nvSpPr>
          <p:spPr>
            <a:xfrm flipH="1">
              <a:off x="597960" y="-72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0">
                  <a:srgbClr val="404754"/>
                </a:gs>
                <a:gs pos="100000">
                  <a:srgbClr val="26282d"/>
                </a:gs>
              </a:gsLst>
              <a:lin ang="16206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0" name="Google Shape;179;p13"/>
          <p:cNvGrpSpPr/>
          <p:nvPr/>
        </p:nvGrpSpPr>
        <p:grpSpPr>
          <a:xfrm>
            <a:off x="376200" y="-720"/>
            <a:ext cx="2324880" cy="5142240"/>
            <a:chOff x="376200" y="-720"/>
            <a:chExt cx="2324880" cy="5142240"/>
          </a:xfrm>
        </p:grpSpPr>
        <p:sp>
          <p:nvSpPr>
            <p:cNvPr id="351" name="Google Shape;180;p13"/>
            <p:cNvSpPr/>
            <p:nvPr/>
          </p:nvSpPr>
          <p:spPr>
            <a:xfrm>
              <a:off x="598680" y="-72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Google Shape;181;p13"/>
            <p:cNvSpPr/>
            <p:nvPr/>
          </p:nvSpPr>
          <p:spPr>
            <a:xfrm>
              <a:off x="376200" y="-72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00"/>
            </a:gradFill>
            <a:ln w="0">
              <a:noFill/>
            </a:ln>
            <a:effectLst>
              <a:outerShdw algn="bl" blurRad="21420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3" name="Google Shape;182;p13"/>
          <p:cNvGrpSpPr/>
          <p:nvPr/>
        </p:nvGrpSpPr>
        <p:grpSpPr>
          <a:xfrm>
            <a:off x="0" y="-720"/>
            <a:ext cx="2379960" cy="5143680"/>
            <a:chOff x="0" y="-720"/>
            <a:chExt cx="2379960" cy="5143680"/>
          </a:xfrm>
        </p:grpSpPr>
        <p:sp>
          <p:nvSpPr>
            <p:cNvPr id="354" name="Google Shape;183;p13"/>
            <p:cNvSpPr/>
            <p:nvPr/>
          </p:nvSpPr>
          <p:spPr>
            <a:xfrm flipH="1">
              <a:off x="277560" y="-72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000000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Google Shape;184;p13"/>
            <p:cNvSpPr/>
            <p:nvPr/>
          </p:nvSpPr>
          <p:spPr>
            <a:xfrm>
              <a:off x="0" y="-720"/>
              <a:ext cx="2034360" cy="5143680"/>
            </a:xfrm>
            <a:custGeom>
              <a:avLst/>
              <a:gdLst/>
              <a:ahLst/>
              <a:rect l="l" t="t" r="r" b="b"/>
              <a:pathLst>
                <a:path w="81424" h="205797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71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6" name="Google Shape;185;p13"/>
          <p:cNvGrpSpPr/>
          <p:nvPr/>
        </p:nvGrpSpPr>
        <p:grpSpPr>
          <a:xfrm>
            <a:off x="0" y="-720"/>
            <a:ext cx="2131200" cy="5144040"/>
            <a:chOff x="0" y="-720"/>
            <a:chExt cx="2131200" cy="5144040"/>
          </a:xfrm>
        </p:grpSpPr>
        <p:sp>
          <p:nvSpPr>
            <p:cNvPr id="357" name="Google Shape;186;p13"/>
            <p:cNvSpPr/>
            <p:nvPr/>
          </p:nvSpPr>
          <p:spPr>
            <a:xfrm>
              <a:off x="28800" y="-72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Google Shape;187;p13"/>
            <p:cNvSpPr/>
            <p:nvPr/>
          </p:nvSpPr>
          <p:spPr>
            <a:xfrm>
              <a:off x="0" y="-720"/>
              <a:ext cx="1824840" cy="5144040"/>
            </a:xfrm>
            <a:custGeom>
              <a:avLst/>
              <a:gdLst/>
              <a:ahLst/>
              <a:rect l="l" t="t" r="r" b="b"/>
              <a:pathLst>
                <a:path w="73037" h="205811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 rotWithShape="0">
              <a:gsLst>
                <a:gs pos="5000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aecf0"/>
            </a:gs>
          </a:gsLst>
          <a:lin ang="10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148;p11"/>
          <p:cNvGrpSpPr/>
          <p:nvPr/>
        </p:nvGrpSpPr>
        <p:grpSpPr>
          <a:xfrm>
            <a:off x="597960" y="0"/>
            <a:ext cx="2485080" cy="5142240"/>
            <a:chOff x="597960" y="0"/>
            <a:chExt cx="2485080" cy="5142240"/>
          </a:xfrm>
        </p:grpSpPr>
        <p:sp>
          <p:nvSpPr>
            <p:cNvPr id="398" name="Google Shape;149;p11"/>
            <p:cNvSpPr/>
            <p:nvPr/>
          </p:nvSpPr>
          <p:spPr>
            <a:xfrm flipH="1">
              <a:off x="98064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Google Shape;150;p11"/>
            <p:cNvSpPr/>
            <p:nvPr/>
          </p:nvSpPr>
          <p:spPr>
            <a:xfrm flipH="1">
              <a:off x="59796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539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0" name="Google Shape;151;p11"/>
          <p:cNvGrpSpPr/>
          <p:nvPr/>
        </p:nvGrpSpPr>
        <p:grpSpPr>
          <a:xfrm>
            <a:off x="376200" y="0"/>
            <a:ext cx="2324880" cy="5142240"/>
            <a:chOff x="376200" y="0"/>
            <a:chExt cx="2324880" cy="5142240"/>
          </a:xfrm>
        </p:grpSpPr>
        <p:sp>
          <p:nvSpPr>
            <p:cNvPr id="401" name="Google Shape;152;p11"/>
            <p:cNvSpPr/>
            <p:nvPr/>
          </p:nvSpPr>
          <p:spPr>
            <a:xfrm>
              <a:off x="59868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Google Shape;153;p11"/>
            <p:cNvSpPr/>
            <p:nvPr/>
          </p:nvSpPr>
          <p:spPr>
            <a:xfrm>
              <a:off x="376200" y="0"/>
              <a:ext cx="2102400" cy="5142240"/>
            </a:xfrm>
            <a:prstGeom prst="parallelogram">
              <a:avLst>
                <a:gd name="adj" fmla="val 46349"/>
              </a:avLst>
            </a:prstGeom>
            <a:gradFill rotWithShape="0">
              <a:gsLst>
                <a:gs pos="53000">
                  <a:srgbClr val="eaecf0"/>
                </a:gs>
                <a:gs pos="100000">
                  <a:srgbClr val="ffffff"/>
                </a:gs>
              </a:gsLst>
              <a:lin ang="16200000"/>
            </a:gradFill>
            <a:ln w="0">
              <a:noFill/>
            </a:ln>
            <a:effectLst>
              <a:outerShdw algn="bl" blurRad="21420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3" name="Google Shape;154;p11"/>
          <p:cNvGrpSpPr/>
          <p:nvPr/>
        </p:nvGrpSpPr>
        <p:grpSpPr>
          <a:xfrm>
            <a:off x="0" y="0"/>
            <a:ext cx="2303640" cy="5143680"/>
            <a:chOff x="0" y="0"/>
            <a:chExt cx="2303640" cy="5143680"/>
          </a:xfrm>
        </p:grpSpPr>
        <p:sp>
          <p:nvSpPr>
            <p:cNvPr id="404" name="Google Shape;155;p11"/>
            <p:cNvSpPr/>
            <p:nvPr/>
          </p:nvSpPr>
          <p:spPr>
            <a:xfrm flipH="1">
              <a:off x="201240" y="0"/>
              <a:ext cx="2102400" cy="514260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5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984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Google Shape;156;p11"/>
            <p:cNvSpPr/>
            <p:nvPr/>
          </p:nvSpPr>
          <p:spPr>
            <a:xfrm>
              <a:off x="0" y="0"/>
              <a:ext cx="2034360" cy="5143680"/>
            </a:xfrm>
            <a:custGeom>
              <a:avLst/>
              <a:gdLst/>
              <a:ahLst/>
              <a:rect l="l" t="t" r="r" b="b"/>
              <a:pathLst>
                <a:path w="81424" h="205797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 rotWithShape="0">
              <a:gsLst>
                <a:gs pos="37000">
                  <a:srgbClr val="ffb900"/>
                </a:gs>
                <a:gs pos="100000">
                  <a:srgbClr val="f78300"/>
                </a:gs>
              </a:gsLst>
              <a:lin ang="5400000"/>
            </a:gradFill>
            <a:ln w="0">
              <a:noFill/>
            </a:ln>
            <a:effectLst>
              <a:outerShdw algn="bl" blurRad="314280" rotWithShape="0">
                <a:schemeClr val="dk1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6" name="Google Shape;157;p11"/>
          <p:cNvGrpSpPr/>
          <p:nvPr/>
        </p:nvGrpSpPr>
        <p:grpSpPr>
          <a:xfrm>
            <a:off x="0" y="0"/>
            <a:ext cx="2131200" cy="5144040"/>
            <a:chOff x="0" y="0"/>
            <a:chExt cx="2131200" cy="5144040"/>
          </a:xfrm>
        </p:grpSpPr>
        <p:sp>
          <p:nvSpPr>
            <p:cNvPr id="407" name="Google Shape;158;p11"/>
            <p:cNvSpPr/>
            <p:nvPr/>
          </p:nvSpPr>
          <p:spPr>
            <a:xfrm>
              <a:off x="28800" y="0"/>
              <a:ext cx="2102400" cy="5142240"/>
            </a:xfrm>
            <a:prstGeom prst="parallelogram">
              <a:avLst>
                <a:gd name="adj" fmla="val 75274"/>
              </a:avLst>
            </a:prstGeom>
            <a:gradFill rotWithShape="0">
              <a:gsLst>
                <a:gs pos="44000">
                  <a:srgbClr val="27252c">
                    <a:alpha val="0"/>
                  </a:srgbClr>
                </a:gs>
                <a:gs pos="100000">
                  <a:srgbClr val="3e4655"/>
                </a:gs>
              </a:gsLst>
              <a:lin ang="1188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Google Shape;159;p11"/>
            <p:cNvSpPr/>
            <p:nvPr/>
          </p:nvSpPr>
          <p:spPr>
            <a:xfrm>
              <a:off x="0" y="0"/>
              <a:ext cx="1824840" cy="5144040"/>
            </a:xfrm>
            <a:custGeom>
              <a:avLst/>
              <a:gdLst/>
              <a:ahLst/>
              <a:rect l="l" t="t" r="r" b="b"/>
              <a:pathLst>
                <a:path w="73037" h="205811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 rotWithShape="0">
              <a:gsLst>
                <a:gs pos="50000">
                  <a:srgbClr val="ffb900"/>
                </a:gs>
                <a:gs pos="100000">
                  <a:srgbClr val="f78300"/>
                </a:gs>
              </a:gsLst>
              <a:lin ang="16200000"/>
            </a:gradFill>
            <a:ln w="0">
              <a:noFill/>
            </a:ln>
            <a:effectLst>
              <a:outerShdw algn="bl" blurRad="314280" rotWithShape="0">
                <a:schemeClr val="accent6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slideLayout" Target="../slideLayouts/slideLayout8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8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8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8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2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://www.slidescarnival.com/?utm_source=template" TargetMode="External"/><Relationship Id="rId2" Type="http://schemas.openxmlformats.org/officeDocument/2006/relationships/hyperlink" Target="http://unsplash.com/&amp;utm_source=slidescarnival" TargetMode="External"/><Relationship Id="rId3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github.com/IBM/plex/releases/tag/v4.0.2" TargetMode="External"/><Relationship Id="rId2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7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slideLayout" Target="../slideLayouts/slideLayout8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twitter.com/googledocs/status/730087240156643328" TargetMode="External"/><Relationship Id="rId2" Type="http://schemas.openxmlformats.org/officeDocument/2006/relationships/slideLayout" Target="../slideLayouts/slideLayout3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9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193;p14"/>
          <p:cNvSpPr/>
          <p:nvPr/>
        </p:nvSpPr>
        <p:spPr>
          <a:xfrm>
            <a:off x="685800" y="659880"/>
            <a:ext cx="4493160" cy="2264400"/>
          </a:xfrm>
          <a:prstGeom prst="rect">
            <a:avLst/>
          </a:prstGeom>
          <a:noFill/>
          <a:ln w="0">
            <a:noFill/>
          </a:ln>
          <a:effectLst>
            <a:outerShdw blurRad="85680" dir="5400000" dist="28440">
              <a:srgbClr val="7e0808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ffffff"/>
                </a:solidFill>
                <a:latin typeface="Arial"/>
                <a:ea typeface="IBM Plex Serif"/>
              </a:rPr>
              <a:t>Proyecto Final Diseño de Aplicaciones Web ​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98" name="Google Shape;193;p14_0"/>
          <p:cNvSpPr/>
          <p:nvPr/>
        </p:nvSpPr>
        <p:spPr>
          <a:xfrm>
            <a:off x="726120" y="2340000"/>
            <a:ext cx="4493160" cy="2264400"/>
          </a:xfrm>
          <a:prstGeom prst="rect">
            <a:avLst/>
          </a:prstGeom>
          <a:noFill/>
          <a:ln w="0">
            <a:noFill/>
          </a:ln>
          <a:effectLst>
            <a:outerShdw blurRad="85680" dir="5400000" dist="28440">
              <a:srgbClr val="7e0808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000" spc="-1" strike="noStrike">
                <a:solidFill>
                  <a:srgbClr val="ffffff"/>
                </a:solidFill>
                <a:latin typeface="Arial"/>
                <a:ea typeface="IBM Plex Serif"/>
              </a:rPr>
              <a:t>Plataforma web para una empresa de mensajería ​</a:t>
            </a:r>
            <a:r>
              <a:rPr b="1" lang="en" sz="2400" spc="-1" strike="noStrike">
                <a:solidFill>
                  <a:srgbClr val="ffffff"/>
                </a:solidFill>
                <a:latin typeface="Arial"/>
                <a:ea typeface="IBM Plex Serif"/>
              </a:rPr>
              <a:t>​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214;p17"/>
          <p:cNvSpPr/>
          <p:nvPr/>
        </p:nvSpPr>
        <p:spPr>
          <a:xfrm>
            <a:off x="2596680" y="2011680"/>
            <a:ext cx="586080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Google Shape;215;p17"/>
          <p:cNvSpPr/>
          <p:nvPr/>
        </p:nvSpPr>
        <p:spPr>
          <a:xfrm>
            <a:off x="2596680" y="2744280"/>
            <a:ext cx="5860800" cy="3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Google Shape;216;p17"/>
          <p:cNvSpPr/>
          <p:nvPr/>
        </p:nvSpPr>
        <p:spPr>
          <a:xfrm>
            <a:off x="0" y="0"/>
            <a:ext cx="1553400" cy="5142600"/>
          </a:xfrm>
          <a:prstGeom prst="rect">
            <a:avLst/>
          </a:prstGeom>
          <a:noFill/>
          <a:ln w="0">
            <a:noFill/>
          </a:ln>
          <a:effectLst>
            <a:outerShdw algn="bl" blurRad="114480" dir="5400000" dist="38160" rotWithShape="0">
              <a:schemeClr val="accent6">
                <a:alpha val="23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2" name=""/>
          <p:cNvSpPr/>
          <p:nvPr/>
        </p:nvSpPr>
        <p:spPr>
          <a:xfrm>
            <a:off x="2880000" y="1800000"/>
            <a:ext cx="606888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600" spc="-1" strike="noStrike">
                <a:solidFill>
                  <a:srgbClr val="ffffff"/>
                </a:solidFill>
                <a:latin typeface="Gill Sans MT"/>
              </a:rPr>
              <a:t>Descripción del proceso de desarrollo: </a:t>
            </a:r>
            <a:r>
              <a:rPr b="0" lang="es-ES" sz="3600" spc="-1" strike="noStrike">
                <a:solidFill>
                  <a:srgbClr val="ffffff"/>
                </a:solidFill>
                <a:latin typeface="Gill Sans MT"/>
              </a:rPr>
              <a:t> </a:t>
            </a:r>
            <a:br/>
            <a:r>
              <a:rPr b="0" lang="es-ES" sz="3200" spc="-1" strike="noStrike">
                <a:solidFill>
                  <a:srgbClr val="ffffff"/>
                </a:solidFill>
                <a:latin typeface="Gill Sans MT"/>
              </a:rPr>
              <a:t>Archivos y carpetas</a:t>
            </a:r>
            <a:endParaRPr b="0" lang="es-E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"/>
          <p:cNvSpPr/>
          <p:nvPr/>
        </p:nvSpPr>
        <p:spPr>
          <a:xfrm>
            <a:off x="6444000" y="0"/>
            <a:ext cx="269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s-ES" sz="4000" spc="-1" strike="noStrike">
                <a:solidFill>
                  <a:srgbClr val="262626"/>
                </a:solidFill>
                <a:latin typeface="Gill Sans MT"/>
              </a:rPr>
              <a:t>Package.json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6300000" y="1980000"/>
            <a:ext cx="215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Gill Sans MT"/>
                <a:ea typeface="Gill Sans MT"/>
              </a:rPr>
              <a:t>Versión de React</a:t>
            </a:r>
            <a:endParaRPr b="0" lang="es-ES" sz="1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200" spc="-1" strike="noStrike">
                <a:solidFill>
                  <a:srgbClr val="000000"/>
                </a:solidFill>
                <a:latin typeface="Gill Sans MT"/>
                <a:ea typeface="Gill Sans MT"/>
              </a:rPr>
              <a:t>React-router-dom</a:t>
            </a:r>
            <a:endParaRPr b="0" lang="es-ES" sz="1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200" spc="-1" strike="noStrike">
                <a:solidFill>
                  <a:srgbClr val="000000"/>
                </a:solidFill>
                <a:latin typeface="Gill Sans MT"/>
                <a:ea typeface="Gill Sans MT"/>
              </a:rPr>
              <a:t>Scripts</a:t>
            </a:r>
            <a:endParaRPr b="0" lang="es-ES" sz="1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050" spc="-1" strike="noStrike">
                <a:solidFill>
                  <a:srgbClr val="000000"/>
                </a:solidFill>
                <a:latin typeface="Gill Sans MT"/>
                <a:ea typeface="Gill Sans MT"/>
              </a:rPr>
              <a:t>npm start</a:t>
            </a:r>
            <a:endParaRPr b="0" lang="es-ES" sz="1050" spc="-1" strike="noStrike">
              <a:latin typeface="Arial"/>
            </a:endParaRPr>
          </a:p>
        </p:txBody>
      </p:sp>
      <p:pic>
        <p:nvPicPr>
          <p:cNvPr id="625" name="Imagen 4_0" descr="Texto&#10;&#10;Descripción generada automáticamente"/>
          <p:cNvPicPr/>
          <p:nvPr/>
        </p:nvPicPr>
        <p:blipFill>
          <a:blip r:embed="rId1"/>
          <a:srcRect l="0" t="0" r="27128" b="-138"/>
          <a:stretch/>
        </p:blipFill>
        <p:spPr>
          <a:xfrm>
            <a:off x="0" y="0"/>
            <a:ext cx="584316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"/>
          <p:cNvSpPr/>
          <p:nvPr/>
        </p:nvSpPr>
        <p:spPr>
          <a:xfrm>
            <a:off x="7380000" y="0"/>
            <a:ext cx="269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2800" spc="-1" strike="noStrike">
                <a:solidFill>
                  <a:srgbClr val="262626"/>
                </a:solidFill>
                <a:latin typeface="Gill Sans MT"/>
              </a:rPr>
              <a:t>Index.html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627" name=""/>
          <p:cNvSpPr/>
          <p:nvPr/>
        </p:nvSpPr>
        <p:spPr>
          <a:xfrm>
            <a:off x="6840000" y="1800000"/>
            <a:ext cx="215964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15000"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Me descargo el css de Bootstrap desde un CDN (content delivery nerwork) </a:t>
            </a: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Gill Sans MT"/>
                <a:ea typeface="Gill Sans MT"/>
              </a:rPr>
              <a:t> </a:t>
            </a:r>
            <a:r>
              <a:rPr b="0" lang="es-ES" sz="1600" spc="-1" strike="noStrike">
                <a:solidFill>
                  <a:srgbClr val="000000"/>
                </a:solidFill>
                <a:latin typeface="Gill Sans MT"/>
                <a:ea typeface="Gill Sans MT"/>
              </a:rPr>
              <a:t>Un CDN son grandes empresas que tienen redes grandes de servidores distribuidos por todo el mundo que pueden ofrecer archivos muy usados con muy poca latencia, como en este caso bootstrap. </a:t>
            </a:r>
            <a:endParaRPr b="0" lang="es-ES" sz="16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Gill Sans MT"/>
                <a:ea typeface="Gill Sans MT"/>
              </a:rPr>
              <a:t>Con el fin por ejemplo de mejorar la experiencia de usuario a la hora de comprar en una tienda.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628" name="Imagen 4_1" descr="Texto&#10;&#10;Descripción generada automáticamente"/>
          <p:cNvPicPr/>
          <p:nvPr/>
        </p:nvPicPr>
        <p:blipFill>
          <a:blip r:embed="rId1"/>
          <a:stretch/>
        </p:blipFill>
        <p:spPr>
          <a:xfrm>
            <a:off x="0" y="731520"/>
            <a:ext cx="6968880" cy="441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"/>
          <p:cNvSpPr/>
          <p:nvPr/>
        </p:nvSpPr>
        <p:spPr>
          <a:xfrm>
            <a:off x="7380000" y="0"/>
            <a:ext cx="269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2800" spc="-1" strike="noStrike">
                <a:solidFill>
                  <a:srgbClr val="262626"/>
                </a:solidFill>
                <a:latin typeface="Gill Sans MT"/>
              </a:rPr>
              <a:t>Index.html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3060000" y="1260000"/>
            <a:ext cx="5968440" cy="14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262626"/>
                </a:solidFill>
                <a:latin typeface="Gill Sans MT"/>
              </a:rPr>
              <a:t>El body todo lo que contiene es es un &lt;div&gt; con un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262626"/>
                </a:solidFill>
                <a:latin typeface="Gill Sans MT"/>
              </a:rPr>
              <a:t>id = "root"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262626"/>
                </a:solidFill>
                <a:latin typeface="Gill Sans MT"/>
              </a:rPr>
              <a:t>Funciona a modo de parasarela para nuesto UI es decir nuestra aplicación React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631" name="Imagen 4_3" descr="Texto&#10;&#10;Descripción generada automáticamente"/>
          <p:cNvPicPr/>
          <p:nvPr/>
        </p:nvPicPr>
        <p:blipFill>
          <a:blip r:embed="rId1"/>
          <a:srcRect l="18888" t="72932" r="29654" b="7837"/>
          <a:stretch/>
        </p:blipFill>
        <p:spPr>
          <a:xfrm>
            <a:off x="2331720" y="3269520"/>
            <a:ext cx="5947920" cy="14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"/>
          <p:cNvSpPr/>
          <p:nvPr/>
        </p:nvSpPr>
        <p:spPr>
          <a:xfrm>
            <a:off x="7380000" y="0"/>
            <a:ext cx="269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3600" spc="-1" strike="noStrike">
                <a:solidFill>
                  <a:srgbClr val="262626"/>
                </a:solidFill>
                <a:latin typeface="Gill Sans MT"/>
              </a:rPr>
              <a:t>Index.js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633" name=""/>
          <p:cNvSpPr/>
          <p:nvPr/>
        </p:nvSpPr>
        <p:spPr>
          <a:xfrm>
            <a:off x="6696000" y="739800"/>
            <a:ext cx="230364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s-ES" sz="1200" spc="-1" strike="noStrike">
                <a:solidFill>
                  <a:srgbClr val="262626"/>
                </a:solidFill>
                <a:latin typeface="Gill Sans MT"/>
              </a:rPr>
              <a:t>Está en la carpeta Source donde incluimos todo lo relacionado con nuestra aplicación React.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s-ES" sz="1200" spc="-1" strike="noStrike">
                <a:solidFill>
                  <a:srgbClr val="262626"/>
                </a:solidFill>
                <a:latin typeface="Gill Sans MT"/>
                <a:ea typeface="Gill Sans MT"/>
              </a:rPr>
              <a:t>Importamos React y ReactDOM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s-ES" sz="1200" spc="-1" strike="noStrike">
                <a:solidFill>
                  <a:srgbClr val="262626"/>
                </a:solidFill>
                <a:latin typeface="Gill Sans MT"/>
                <a:ea typeface="Gill Sans MT"/>
              </a:rPr>
              <a:t>Es el punto de entrada para React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s-ES" sz="1200" spc="-1" strike="noStrike">
              <a:latin typeface="Arial"/>
            </a:endParaRPr>
          </a:p>
        </p:txBody>
      </p:sp>
      <p:pic>
        <p:nvPicPr>
          <p:cNvPr id="634" name="Imagen 3_0" descr="Texto&#10;&#10;Descripción generada automáticamente"/>
          <p:cNvPicPr/>
          <p:nvPr/>
        </p:nvPicPr>
        <p:blipFill>
          <a:blip r:embed="rId1"/>
          <a:stretch/>
        </p:blipFill>
        <p:spPr>
          <a:xfrm>
            <a:off x="0" y="1080000"/>
            <a:ext cx="6514560" cy="404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"/>
          <p:cNvSpPr/>
          <p:nvPr/>
        </p:nvSpPr>
        <p:spPr>
          <a:xfrm>
            <a:off x="7380000" y="0"/>
            <a:ext cx="269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3600" spc="-1" strike="noStrike">
                <a:solidFill>
                  <a:srgbClr val="262626"/>
                </a:solidFill>
                <a:latin typeface="Gill Sans MT"/>
              </a:rPr>
              <a:t>Index.js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636" name=""/>
          <p:cNvSpPr/>
          <p:nvPr/>
        </p:nvSpPr>
        <p:spPr>
          <a:xfrm>
            <a:off x="6480000" y="761040"/>
            <a:ext cx="2548440" cy="17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s-ES" sz="1200" spc="-1" strike="noStrike">
                <a:solidFill>
                  <a:srgbClr val="262626"/>
                </a:solidFill>
                <a:latin typeface="Gill Sans MT"/>
                <a:ea typeface="Gill Sans MT"/>
              </a:rPr>
              <a:t>Render es un método de ReactDOM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s-ES" sz="1200" spc="-1" strike="noStrike">
                <a:solidFill>
                  <a:srgbClr val="262626"/>
                </a:solidFill>
                <a:latin typeface="Gill Sans MT"/>
                <a:ea typeface="Gill Sans MT"/>
              </a:rPr>
              <a:t>Lo que hace es coger el id='root' y estamos insertad nuestra aplicación en ese &lt;div&gt;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s-ES" sz="1200" spc="-1" strike="noStrike">
                <a:solidFill>
                  <a:srgbClr val="262626"/>
                </a:solidFill>
                <a:latin typeface="Gill Sans MT"/>
                <a:ea typeface="Gill Sans MT"/>
              </a:rPr>
              <a:t>App se importa de App.js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s-E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s-ES" sz="1200" spc="-1" strike="noStrike">
                <a:solidFill>
                  <a:srgbClr val="262626"/>
                </a:solidFill>
                <a:latin typeface="Gill Sans MT"/>
                <a:ea typeface="Gill Sans MT"/>
              </a:rPr>
              <a:t>App es nuestro componente raiz</a:t>
            </a:r>
            <a:endParaRPr b="0" lang="es-ES" sz="1200" spc="-1" strike="noStrike">
              <a:latin typeface="Arial"/>
            </a:endParaRPr>
          </a:p>
        </p:txBody>
      </p:sp>
      <p:pic>
        <p:nvPicPr>
          <p:cNvPr id="637" name="Imagen 3" descr="Texto&#10;&#10;Descripción generada automáticamente"/>
          <p:cNvPicPr/>
          <p:nvPr/>
        </p:nvPicPr>
        <p:blipFill>
          <a:blip r:embed="rId1"/>
          <a:stretch/>
        </p:blipFill>
        <p:spPr>
          <a:xfrm>
            <a:off x="0" y="1080000"/>
            <a:ext cx="6514560" cy="404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"/>
          <p:cNvSpPr/>
          <p:nvPr/>
        </p:nvSpPr>
        <p:spPr>
          <a:xfrm>
            <a:off x="4680000" y="0"/>
            <a:ext cx="449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3200" spc="-1" strike="noStrike">
                <a:solidFill>
                  <a:srgbClr val="262626"/>
                </a:solidFill>
                <a:latin typeface="Gill Sans MT"/>
              </a:rPr>
              <a:t>App.js el componente App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639" name=""/>
          <p:cNvSpPr/>
          <p:nvPr/>
        </p:nvSpPr>
        <p:spPr>
          <a:xfrm>
            <a:off x="6480000" y="1260000"/>
            <a:ext cx="251964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100" spc="-1" strike="noStrike">
                <a:solidFill>
                  <a:srgbClr val="262626"/>
                </a:solidFill>
                <a:latin typeface="Gill Sans MT"/>
                <a:ea typeface="Gill Sans MT"/>
              </a:rPr>
              <a:t>Importamos todos los componentes.</a:t>
            </a:r>
            <a:endParaRPr b="0" lang="es-E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s-ES" sz="11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100" spc="-1" strike="noStrike">
                <a:solidFill>
                  <a:srgbClr val="262626"/>
                </a:solidFill>
                <a:latin typeface="Gill Sans MT"/>
                <a:ea typeface="Gill Sans MT"/>
              </a:rPr>
              <a:t>Los componentes pueden ser funciones o clases</a:t>
            </a:r>
            <a:endParaRPr b="0" lang="es-E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s-ES" sz="11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100" spc="-1" strike="noStrike">
                <a:solidFill>
                  <a:srgbClr val="262626"/>
                </a:solidFill>
                <a:latin typeface="Gill Sans MT"/>
                <a:ea typeface="Gill Sans MT"/>
              </a:rPr>
              <a:t>Const App con una arrow function es la funcion de nuestro componente App</a:t>
            </a:r>
            <a:endParaRPr b="0" lang="es-ES" sz="1100" spc="-1" strike="noStrike">
              <a:latin typeface="Arial"/>
            </a:endParaRPr>
          </a:p>
        </p:txBody>
      </p:sp>
      <p:pic>
        <p:nvPicPr>
          <p:cNvPr id="640" name="Imagen 2" descr="Texto&#10;&#10;Descripción generada automáticamente"/>
          <p:cNvPicPr/>
          <p:nvPr/>
        </p:nvPicPr>
        <p:blipFill>
          <a:blip r:embed="rId1"/>
          <a:stretch/>
        </p:blipFill>
        <p:spPr>
          <a:xfrm>
            <a:off x="0" y="900000"/>
            <a:ext cx="6716880" cy="43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"/>
          <p:cNvSpPr/>
          <p:nvPr/>
        </p:nvSpPr>
        <p:spPr>
          <a:xfrm>
            <a:off x="3060000" y="-224280"/>
            <a:ext cx="6119640" cy="11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3600" spc="-1" strike="noStrike">
                <a:solidFill>
                  <a:srgbClr val="262626"/>
                </a:solidFill>
                <a:latin typeface="Gill Sans MT"/>
              </a:rPr>
              <a:t>App.js return de la función App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6480000" y="1260000"/>
            <a:ext cx="251964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4000"/>
          </a:bodyPr>
          <a:p>
            <a:pPr marL="432000" indent="-3236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262626"/>
                </a:solidFill>
                <a:latin typeface="Gill Sans MT"/>
                <a:ea typeface="Gill Sans MT"/>
              </a:rPr>
              <a:t>JavaScript Sintax Extension (JSX) es javaScrip en la forma de html</a:t>
            </a:r>
            <a:endParaRPr b="0" lang="es-ES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262626"/>
                </a:solidFill>
                <a:latin typeface="Gill Sans MT"/>
                <a:ea typeface="Gill Sans MT"/>
              </a:rPr>
              <a:t> </a:t>
            </a:r>
            <a:endParaRPr b="0" lang="es-ES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262626"/>
                </a:solidFill>
                <a:latin typeface="Gill Sans MT"/>
                <a:ea typeface="Gill Sans MT"/>
              </a:rPr>
              <a:t>Hay un par de diferencias por ejemplo no podemos usar el atributo class sino el className.</a:t>
            </a:r>
            <a:endParaRPr b="0" lang="es-ES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262626"/>
                </a:solidFill>
                <a:latin typeface="Gill Sans MT"/>
                <a:ea typeface="Gill Sans MT"/>
              </a:rPr>
              <a:t>Lo mismo para for que será htmlFor</a:t>
            </a:r>
            <a:endParaRPr b="0" lang="es-ES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262626"/>
                </a:solidFill>
                <a:latin typeface="Gill Sans MT"/>
                <a:ea typeface="Gill Sans MT"/>
              </a:rPr>
              <a:t> </a:t>
            </a:r>
            <a:endParaRPr b="0" lang="es-ES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262626"/>
                </a:solidFill>
                <a:latin typeface="Gill Sans MT"/>
                <a:ea typeface="Gill Sans MT"/>
              </a:rPr>
              <a:t>Podemos incluir variables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643" name="Imagen 3_1" descr="Texto&#10;&#10;Descripción generada automáticamente"/>
          <p:cNvPicPr/>
          <p:nvPr/>
        </p:nvPicPr>
        <p:blipFill>
          <a:blip r:embed="rId1"/>
          <a:stretch/>
        </p:blipFill>
        <p:spPr>
          <a:xfrm>
            <a:off x="3960" y="944640"/>
            <a:ext cx="6642360" cy="427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"/>
          <p:cNvSpPr/>
          <p:nvPr/>
        </p:nvSpPr>
        <p:spPr>
          <a:xfrm>
            <a:off x="3060000" y="180000"/>
            <a:ext cx="59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400" spc="-1" strike="noStrike">
                <a:solidFill>
                  <a:srgbClr val="262626"/>
                </a:solidFill>
                <a:latin typeface="Gill Sans MT"/>
              </a:rPr>
              <a:t>Descripción del proceso de desarrollo:</a:t>
            </a: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 Estáticos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45" name=""/>
          <p:cNvSpPr/>
          <p:nvPr/>
        </p:nvSpPr>
        <p:spPr>
          <a:xfrm>
            <a:off x="2880000" y="2160000"/>
            <a:ext cx="611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Diseño inicial con páginas estáticas de html + Bootstrap 4​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Implementacion de la barra de navegación translucida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"/>
          <p:cNvSpPr/>
          <p:nvPr/>
        </p:nvSpPr>
        <p:spPr>
          <a:xfrm>
            <a:off x="3060000" y="180000"/>
            <a:ext cx="59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400" spc="-1" strike="noStrike">
                <a:solidFill>
                  <a:srgbClr val="262626"/>
                </a:solidFill>
                <a:latin typeface="Gill Sans MT"/>
              </a:rPr>
              <a:t>Descripción del proceso de desarrollo:</a:t>
            </a: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 Estáticos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47" name=""/>
          <p:cNvSpPr/>
          <p:nvPr/>
        </p:nvSpPr>
        <p:spPr>
          <a:xfrm>
            <a:off x="2880000" y="2160000"/>
            <a:ext cx="611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Diseño inicial con páginas estáticas de html + Bootstrap 4​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Implementacion de la barra de navegación translucida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198;p15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English resumen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600" name="Google Shape;200;p15"/>
          <p:cNvSpPr/>
          <p:nvPr/>
        </p:nvSpPr>
        <p:spPr>
          <a:xfrm>
            <a:off x="2976840" y="1506240"/>
            <a:ext cx="2552040" cy="29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Explain what the proyect is all about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601" name="Google Shape;202;p15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D8DC718-B0B3-46FE-8041-2997DB7CC7E3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"/>
          <p:cNvSpPr/>
          <p:nvPr/>
        </p:nvSpPr>
        <p:spPr>
          <a:xfrm>
            <a:off x="3060000" y="180000"/>
            <a:ext cx="59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400" spc="-1" strike="noStrike">
                <a:solidFill>
                  <a:srgbClr val="262626"/>
                </a:solidFill>
                <a:latin typeface="Gill Sans MT"/>
              </a:rPr>
              <a:t>Descripción del proceso de desarrollo:</a:t>
            </a: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 Estáticos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49" name=""/>
          <p:cNvSpPr/>
          <p:nvPr/>
        </p:nvSpPr>
        <p:spPr>
          <a:xfrm>
            <a:off x="2880000" y="2160000"/>
            <a:ext cx="611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Diseño inicial con páginas estáticas de html + Bootstrap 4​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Implementacion de la barra de navegación translucida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"/>
          <p:cNvSpPr/>
          <p:nvPr/>
        </p:nvSpPr>
        <p:spPr>
          <a:xfrm>
            <a:off x="3060000" y="180000"/>
            <a:ext cx="59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400" spc="-1" strike="noStrike">
                <a:solidFill>
                  <a:srgbClr val="262626"/>
                </a:solidFill>
                <a:latin typeface="Gill Sans MT"/>
              </a:rPr>
              <a:t>Descripción del proceso de desarrollo:</a:t>
            </a: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 Estáticos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51" name=""/>
          <p:cNvSpPr/>
          <p:nvPr/>
        </p:nvSpPr>
        <p:spPr>
          <a:xfrm>
            <a:off x="2880000" y="2160000"/>
            <a:ext cx="611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Diseño inicial con páginas estáticas de html + Bootstrap 4​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Implementacion de la barra de navegación translucida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"/>
          <p:cNvSpPr/>
          <p:nvPr/>
        </p:nvSpPr>
        <p:spPr>
          <a:xfrm>
            <a:off x="3060000" y="180000"/>
            <a:ext cx="59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400" spc="-1" strike="noStrike">
                <a:solidFill>
                  <a:srgbClr val="262626"/>
                </a:solidFill>
                <a:latin typeface="Gill Sans MT"/>
              </a:rPr>
              <a:t>Descripción del proceso de desarrollo:</a:t>
            </a: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 Estáticos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53" name=""/>
          <p:cNvSpPr/>
          <p:nvPr/>
        </p:nvSpPr>
        <p:spPr>
          <a:xfrm>
            <a:off x="2880000" y="2160000"/>
            <a:ext cx="611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Diseño inicial con páginas estáticas de html + Bootstrap 4​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Implementacion de la barra de navegación translucida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"/>
          <p:cNvSpPr/>
          <p:nvPr/>
        </p:nvSpPr>
        <p:spPr>
          <a:xfrm>
            <a:off x="3060000" y="180000"/>
            <a:ext cx="59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400" spc="-1" strike="noStrike">
                <a:solidFill>
                  <a:srgbClr val="262626"/>
                </a:solidFill>
                <a:latin typeface="Gill Sans MT"/>
              </a:rPr>
              <a:t>Descripción del proceso de desarrollo:</a:t>
            </a: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 Estáticos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55" name=""/>
          <p:cNvSpPr/>
          <p:nvPr/>
        </p:nvSpPr>
        <p:spPr>
          <a:xfrm>
            <a:off x="2880000" y="2160000"/>
            <a:ext cx="611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Diseño inicial con páginas estáticas de html + Bootstrap 4​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Implementacion de la barra de navegación translucida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247;p20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This is a slide title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657" name="Google Shape;248;p20"/>
          <p:cNvSpPr/>
          <p:nvPr/>
        </p:nvSpPr>
        <p:spPr>
          <a:xfrm>
            <a:off x="2976840" y="1506240"/>
            <a:ext cx="5463000" cy="28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200" indent="-379800">
              <a:lnSpc>
                <a:spcPct val="100000"/>
              </a:lnSpc>
              <a:buClr>
                <a:srgbClr val="ffb900"/>
              </a:buClr>
              <a:buFont typeface="IBM Plex Sans"/>
              <a:buChar char="▸"/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Here you have a list of items</a:t>
            </a:r>
            <a:endParaRPr b="0" lang="es-ES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spcBef>
                <a:spcPts val="601"/>
              </a:spcBef>
              <a:buClr>
                <a:srgbClr val="ffb900"/>
              </a:buClr>
              <a:buFont typeface="IBM Plex Sans"/>
              <a:buChar char="▸"/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And some text</a:t>
            </a:r>
            <a:endParaRPr b="0" lang="es-ES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spcBef>
                <a:spcPts val="601"/>
              </a:spcBef>
              <a:buClr>
                <a:srgbClr val="ffb900"/>
              </a:buClr>
              <a:buFont typeface="IBM Plex Sans"/>
              <a:buChar char="▸"/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But remember not to overload your slides with content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Your audience will listen to you or read the content, but won’t do both. 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58" name="Google Shape;249;p20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6F692F64-AE6B-4788-9F22-9B13BF216ED4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23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254;p21"/>
          <p:cNvSpPr/>
          <p:nvPr/>
        </p:nvSpPr>
        <p:spPr>
          <a:xfrm>
            <a:off x="2976840" y="1506240"/>
            <a:ext cx="2552040" cy="29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White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20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color of milk and fresh snow, the color produced by the combination of all the colors of the visible spectrum.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660" name="Google Shape;255;p21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You can also split your content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661" name="Google Shape;256;p21"/>
          <p:cNvSpPr/>
          <p:nvPr/>
        </p:nvSpPr>
        <p:spPr>
          <a:xfrm>
            <a:off x="5888160" y="1506240"/>
            <a:ext cx="2552040" cy="29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Black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20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color of ebony and of outer space. It has been the symbolic color of elegance, solemnity and authority.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662" name="Google Shape;257;p21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03BDB71D-2CC6-4D5C-8D23-682CBB6FA5A3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23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262;p22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In two or three columns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664" name="Google Shape;263;p22"/>
          <p:cNvSpPr/>
          <p:nvPr/>
        </p:nvSpPr>
        <p:spPr>
          <a:xfrm>
            <a:off x="2976840" y="1506240"/>
            <a:ext cx="1701000" cy="29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7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Yellow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7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color of gold, butter and ripe lemons. In the spectrum of visible light, yellow is found between green and orange.</a:t>
            </a:r>
            <a:endParaRPr b="0" lang="es-ES" sz="1700" spc="-1" strike="noStrike">
              <a:latin typeface="Arial"/>
            </a:endParaRPr>
          </a:p>
        </p:txBody>
      </p:sp>
      <p:sp>
        <p:nvSpPr>
          <p:cNvPr id="665" name="Google Shape;264;p22"/>
          <p:cNvSpPr/>
          <p:nvPr/>
        </p:nvSpPr>
        <p:spPr>
          <a:xfrm>
            <a:off x="4857840" y="1506240"/>
            <a:ext cx="1701000" cy="29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7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Blue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7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colour of the clear sky and the deep sea. It is located between violet and green on the optical spectrum.</a:t>
            </a:r>
            <a:endParaRPr b="0" lang="es-ES" sz="1700" spc="-1" strike="noStrike">
              <a:latin typeface="Arial"/>
            </a:endParaRPr>
          </a:p>
        </p:txBody>
      </p:sp>
      <p:sp>
        <p:nvSpPr>
          <p:cNvPr id="666" name="Google Shape;265;p22"/>
          <p:cNvSpPr/>
          <p:nvPr/>
        </p:nvSpPr>
        <p:spPr>
          <a:xfrm>
            <a:off x="6738840" y="1506240"/>
            <a:ext cx="1701000" cy="29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7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Red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7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color of blood, and because of this it has historically been associated with sacrifice, danger and courage. 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</p:txBody>
      </p:sp>
      <p:sp>
        <p:nvSpPr>
          <p:cNvPr id="667" name="Google Shape;266;p22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12A59B6E-4981-4BDD-B4B3-770D2D24BF2D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23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271;p23"/>
          <p:cNvSpPr/>
          <p:nvPr/>
        </p:nvSpPr>
        <p:spPr>
          <a:xfrm>
            <a:off x="509400" y="1023120"/>
            <a:ext cx="3184200" cy="7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A picture is worth a thousand words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669" name="Google Shape;272;p23"/>
          <p:cNvSpPr/>
          <p:nvPr/>
        </p:nvSpPr>
        <p:spPr>
          <a:xfrm>
            <a:off x="509400" y="2048760"/>
            <a:ext cx="3184200" cy="20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" sz="2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A complex idea can be conveyed with just a single still image, namely making it possible to absorb large amounts of data quickly.</a:t>
            </a:r>
            <a:endParaRPr b="0" lang="es-ES" sz="2200" spc="-1" strike="noStrike">
              <a:latin typeface="Arial"/>
            </a:endParaRPr>
          </a:p>
        </p:txBody>
      </p:sp>
      <p:sp>
        <p:nvSpPr>
          <p:cNvPr id="670" name="Google Shape;273;p23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6D645C01-33F7-4C44-ADBC-D82AAC27DDB4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23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278;p24"/>
          <p:cNvSpPr/>
          <p:nvPr/>
        </p:nvSpPr>
        <p:spPr>
          <a:xfrm>
            <a:off x="6056640" y="4175280"/>
            <a:ext cx="274716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Want big impact?</a:t>
            </a:r>
            <a:endParaRPr b="0" lang="es-ES" sz="2000" spc="-1" strike="noStrike">
              <a:latin typeface="Arial"/>
            </a:endParaRPr>
          </a:p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Use big image.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672" name="Google Shape;279;p24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6AEE02B9-B48F-4F2C-AFDD-A3DB2F4DE8E7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23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284;p25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Use diagrams to explain your ideas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674" name="Google Shape;285;p25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3C8FA32-AE6F-4470-AE0B-2A8016A4B221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23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675" name="Google Shape;286;p25"/>
          <p:cNvSpPr/>
          <p:nvPr/>
        </p:nvSpPr>
        <p:spPr>
          <a:xfrm>
            <a:off x="5246280" y="3794040"/>
            <a:ext cx="108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2c2c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Google Shape;287;p25"/>
          <p:cNvSpPr/>
          <p:nvPr/>
        </p:nvSpPr>
        <p:spPr>
          <a:xfrm>
            <a:off x="6411960" y="3363120"/>
            <a:ext cx="2251080" cy="13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Vestibulum congue tempus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Lorem ipsum dolor sit amet, consectetur adipiscing elit, sed do eiusmod tempor. Donec facilisis lacus eget mauris.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677" name="Google Shape;288;p25"/>
          <p:cNvSpPr/>
          <p:nvPr/>
        </p:nvSpPr>
        <p:spPr>
          <a:xfrm>
            <a:off x="6211800" y="3693600"/>
            <a:ext cx="197640" cy="1972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Google Shape;289;p25"/>
          <p:cNvSpPr/>
          <p:nvPr/>
        </p:nvSpPr>
        <p:spPr>
          <a:xfrm>
            <a:off x="6185160" y="3637800"/>
            <a:ext cx="24660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8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3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679" name="Google Shape;290;p25"/>
          <p:cNvSpPr/>
          <p:nvPr/>
        </p:nvSpPr>
        <p:spPr>
          <a:xfrm>
            <a:off x="6411960" y="2361960"/>
            <a:ext cx="2251080" cy="13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Vestibulum congue tempus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Lorem ipsum dolor sit amet, consectetur adipiscing elit, sed do eiusmod tempor. Donec facilisis lacus eget mauris.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680" name="Google Shape;291;p25"/>
          <p:cNvSpPr/>
          <p:nvPr/>
        </p:nvSpPr>
        <p:spPr>
          <a:xfrm rot="10800000">
            <a:off x="4761000" y="2770200"/>
            <a:ext cx="157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2c2c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Google Shape;292;p25"/>
          <p:cNvSpPr/>
          <p:nvPr/>
        </p:nvSpPr>
        <p:spPr>
          <a:xfrm>
            <a:off x="6211800" y="2666160"/>
            <a:ext cx="197640" cy="1972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Google Shape;293;p25"/>
          <p:cNvSpPr/>
          <p:nvPr/>
        </p:nvSpPr>
        <p:spPr>
          <a:xfrm>
            <a:off x="6185160" y="2608920"/>
            <a:ext cx="24660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8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2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683" name="Google Shape;294;p25"/>
          <p:cNvSpPr/>
          <p:nvPr/>
        </p:nvSpPr>
        <p:spPr>
          <a:xfrm>
            <a:off x="4045320" y="1652760"/>
            <a:ext cx="228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2c2c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Google Shape;295;p25"/>
          <p:cNvSpPr/>
          <p:nvPr/>
        </p:nvSpPr>
        <p:spPr>
          <a:xfrm>
            <a:off x="6411960" y="1232280"/>
            <a:ext cx="2251080" cy="13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Vestibulum congue tempus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Lorem ipsum dolor sit amet, consectetur adipiscing elit, sed do eiusmod tempor. Donec facilisis lacus eget mauris.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685" name="Google Shape;296;p25"/>
          <p:cNvSpPr/>
          <p:nvPr/>
        </p:nvSpPr>
        <p:spPr>
          <a:xfrm>
            <a:off x="6211800" y="1553040"/>
            <a:ext cx="197640" cy="1972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Google Shape;297;p25"/>
          <p:cNvSpPr/>
          <p:nvPr/>
        </p:nvSpPr>
        <p:spPr>
          <a:xfrm>
            <a:off x="6185160" y="1496520"/>
            <a:ext cx="24660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8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1</a:t>
            </a:r>
            <a:endParaRPr b="0" lang="es-ES" sz="800" spc="-1" strike="noStrike">
              <a:latin typeface="Arial"/>
            </a:endParaRPr>
          </a:p>
        </p:txBody>
      </p:sp>
      <p:grpSp>
        <p:nvGrpSpPr>
          <p:cNvPr id="687" name="Google Shape;298;p25"/>
          <p:cNvGrpSpPr/>
          <p:nvPr/>
        </p:nvGrpSpPr>
        <p:grpSpPr>
          <a:xfrm>
            <a:off x="2281320" y="1593000"/>
            <a:ext cx="3512520" cy="3250800"/>
            <a:chOff x="2281320" y="1593000"/>
            <a:chExt cx="3512520" cy="3250800"/>
          </a:xfrm>
        </p:grpSpPr>
        <p:sp>
          <p:nvSpPr>
            <p:cNvPr id="688" name="Google Shape;299;p25"/>
            <p:cNvSpPr/>
            <p:nvPr/>
          </p:nvSpPr>
          <p:spPr>
            <a:xfrm>
              <a:off x="2767680" y="3025080"/>
              <a:ext cx="2540880" cy="949320"/>
            </a:xfrm>
            <a:custGeom>
              <a:avLst/>
              <a:gdLst/>
              <a:ahLst/>
              <a:rect l="l" t="t" r="r" b="b"/>
              <a:pathLst>
                <a:path w="126826" h="43529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Google Shape;300;p25"/>
            <p:cNvSpPr/>
            <p:nvPr/>
          </p:nvSpPr>
          <p:spPr>
            <a:xfrm>
              <a:off x="2281320" y="3460680"/>
              <a:ext cx="1757160" cy="1383120"/>
            </a:xfrm>
            <a:custGeom>
              <a:avLst/>
              <a:gdLst/>
              <a:ahLst/>
              <a:rect l="l" t="t" r="r" b="b"/>
              <a:pathLst>
                <a:path w="87725" h="63817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Google Shape;301;p25"/>
            <p:cNvSpPr/>
            <p:nvPr/>
          </p:nvSpPr>
          <p:spPr>
            <a:xfrm flipH="1">
              <a:off x="4036320" y="3460680"/>
              <a:ext cx="1757160" cy="1383120"/>
            </a:xfrm>
            <a:custGeom>
              <a:avLst/>
              <a:gdLst/>
              <a:ahLst/>
              <a:rect l="l" t="t" r="r" b="b"/>
              <a:pathLst>
                <a:path w="87725" h="63817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Google Shape;302;p25"/>
            <p:cNvSpPr/>
            <p:nvPr/>
          </p:nvSpPr>
          <p:spPr>
            <a:xfrm>
              <a:off x="3259080" y="2440800"/>
              <a:ext cx="1564920" cy="584640"/>
            </a:xfrm>
            <a:custGeom>
              <a:avLst/>
              <a:gdLst/>
              <a:ahLst/>
              <a:rect l="l" t="t" r="r" b="b"/>
              <a:pathLst>
                <a:path w="24053" h="815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Google Shape;303;p25"/>
            <p:cNvSpPr/>
            <p:nvPr/>
          </p:nvSpPr>
          <p:spPr>
            <a:xfrm>
              <a:off x="2853360" y="2715480"/>
              <a:ext cx="1188360" cy="1014120"/>
            </a:xfrm>
            <a:custGeom>
              <a:avLst/>
              <a:gdLst/>
              <a:ahLst/>
              <a:rect l="l" t="t" r="r" b="b"/>
              <a:pathLst>
                <a:path w="18238" h="14114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Google Shape;304;p25"/>
            <p:cNvSpPr/>
            <p:nvPr/>
          </p:nvSpPr>
          <p:spPr>
            <a:xfrm flipH="1">
              <a:off x="4037760" y="2715480"/>
              <a:ext cx="1188360" cy="1014120"/>
            </a:xfrm>
            <a:custGeom>
              <a:avLst/>
              <a:gdLst/>
              <a:ahLst/>
              <a:rect l="l" t="t" r="r" b="b"/>
              <a:pathLst>
                <a:path w="18238" h="14114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Google Shape;305;p25"/>
            <p:cNvSpPr/>
            <p:nvPr/>
          </p:nvSpPr>
          <p:spPr>
            <a:xfrm>
              <a:off x="3349080" y="1593000"/>
              <a:ext cx="692280" cy="1199880"/>
            </a:xfrm>
            <a:custGeom>
              <a:avLst/>
              <a:gdLst/>
              <a:ahLst/>
              <a:rect l="l" t="t" r="r" b="b"/>
              <a:pathLst>
                <a:path w="10635" h="16697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Google Shape;306;p25"/>
            <p:cNvSpPr/>
            <p:nvPr/>
          </p:nvSpPr>
          <p:spPr>
            <a:xfrm flipH="1">
              <a:off x="4037760" y="1593000"/>
              <a:ext cx="692280" cy="1199880"/>
            </a:xfrm>
            <a:custGeom>
              <a:avLst/>
              <a:gdLst/>
              <a:ahLst/>
              <a:rect l="l" t="t" r="r" b="b"/>
              <a:pathLst>
                <a:path w="10635" h="16697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"/>
          <p:cNvSpPr/>
          <p:nvPr/>
        </p:nvSpPr>
        <p:spPr>
          <a:xfrm>
            <a:off x="3240000" y="91080"/>
            <a:ext cx="5759640" cy="11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Idea general del proyecto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03" name=""/>
          <p:cNvSpPr/>
          <p:nvPr/>
        </p:nvSpPr>
        <p:spPr>
          <a:xfrm>
            <a:off x="3420000" y="3600000"/>
            <a:ext cx="413964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</a:rPr>
              <a:t>Motivación para elegir este proyecto</a:t>
            </a:r>
            <a:endParaRPr b="0" lang="es-ES" sz="1700" spc="-1" strike="noStrike"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3600000" y="1563480"/>
            <a:ext cx="1959120" cy="13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</a:rPr>
              <a:t>En que consiste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311;p26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And tables to compare data</a:t>
            </a:r>
            <a:endParaRPr b="0" lang="es-ES" sz="2800" spc="-1" strike="noStrike">
              <a:latin typeface="Arial"/>
            </a:endParaRPr>
          </a:p>
        </p:txBody>
      </p:sp>
      <p:graphicFrame>
        <p:nvGraphicFramePr>
          <p:cNvPr id="697" name="Google Shape;312;p26"/>
          <p:cNvGraphicFramePr/>
          <p:nvPr/>
        </p:nvGraphicFramePr>
        <p:xfrm>
          <a:off x="2976840" y="1564560"/>
          <a:ext cx="5463360" cy="2777040"/>
        </p:xfrm>
        <a:graphic>
          <a:graphicData uri="http://schemas.openxmlformats.org/drawingml/2006/table">
            <a:tbl>
              <a:tblPr/>
              <a:tblGrid>
                <a:gridCol w="1365840"/>
                <a:gridCol w="1365840"/>
                <a:gridCol w="1365840"/>
                <a:gridCol w="1366200"/>
              </a:tblGrid>
              <a:tr h="355320">
                <a:tc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28080">
                      <a:solidFill>
                        <a:srgbClr val="ffb90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A</a:t>
                      </a:r>
                      <a:endParaRPr b="0" lang="es-E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28080">
                      <a:solidFill>
                        <a:srgbClr val="ffb90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B</a:t>
                      </a:r>
                      <a:endParaRPr b="0" lang="es-E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28080">
                      <a:solidFill>
                        <a:srgbClr val="ffb90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C</a:t>
                      </a:r>
                      <a:endParaRPr b="0" lang="es-E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28080">
                      <a:solidFill>
                        <a:srgbClr val="ffb90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</a:tr>
              <a:tr h="80712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Yellow</a:t>
                      </a:r>
                      <a:endParaRPr b="0" lang="es-E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10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20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7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</a:tr>
              <a:tr h="80712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Blue</a:t>
                      </a:r>
                      <a:endParaRPr b="0" lang="es-E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30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15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10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</a:tr>
              <a:tr h="8078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Orange</a:t>
                      </a:r>
                      <a:endParaRPr b="0" lang="es-E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28080">
                      <a:solidFill>
                        <a:srgbClr val="ffb90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5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28080">
                      <a:solidFill>
                        <a:srgbClr val="ffb90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24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28080">
                      <a:solidFill>
                        <a:srgbClr val="ffb90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16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28080">
                      <a:solidFill>
                        <a:srgbClr val="ffb900"/>
                      </a:solidFill>
                    </a:lnB>
                    <a:solidFill>
                      <a:srgbClr val="eaecf0"/>
                    </a:solidFill>
                  </a:tcPr>
                </a:tc>
              </a:tr>
            </a:tbl>
          </a:graphicData>
        </a:graphic>
      </p:graphicFrame>
      <p:sp>
        <p:nvSpPr>
          <p:cNvPr id="698" name="Google Shape;313;p26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2C513B7D-5EED-4DEC-8B45-4A6F6C170D14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318;p27"/>
          <p:cNvSpPr/>
          <p:nvPr/>
        </p:nvSpPr>
        <p:spPr>
          <a:xfrm>
            <a:off x="2264760" y="1065240"/>
            <a:ext cx="6644160" cy="3164400"/>
          </a:xfrm>
          <a:custGeom>
            <a:avLst/>
            <a:gdLst/>
            <a:ahLst/>
            <a:rect l="l" t="t" r="r" b="b"/>
            <a:pathLst>
              <a:path w="285750" h="136125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 rotWithShape="0">
            <a:gsLst>
              <a:gs pos="37000">
                <a:srgbClr val="ffb900"/>
              </a:gs>
              <a:gs pos="100000">
                <a:srgbClr val="f78300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Google Shape;319;p27"/>
          <p:cNvSpPr/>
          <p:nvPr/>
        </p:nvSpPr>
        <p:spPr>
          <a:xfrm>
            <a:off x="324360" y="305640"/>
            <a:ext cx="10818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Maps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701" name="Google Shape;320;p27"/>
          <p:cNvSpPr/>
          <p:nvPr/>
        </p:nvSpPr>
        <p:spPr>
          <a:xfrm>
            <a:off x="3616560" y="1651320"/>
            <a:ext cx="619200" cy="2016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lt1"/>
          </a:solidFill>
          <a:ln w="0">
            <a:noFill/>
          </a:ln>
          <a:effectLst>
            <a:outerShdw algn="bl" blurRad="57240" dir="5400000" dist="19080" rotWithShape="0">
              <a:schemeClr val="dk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our office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702" name="Google Shape;321;p27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E4FA3838-1052-4F2B-97C4-DA06DBF349D2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703" name="Google Shape;322;p27"/>
          <p:cNvSpPr/>
          <p:nvPr/>
        </p:nvSpPr>
        <p:spPr>
          <a:xfrm>
            <a:off x="4855680" y="4757040"/>
            <a:ext cx="3983040" cy="20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Find more maps at </a:t>
            </a:r>
            <a:r>
              <a:rPr b="0" lang="en" sz="900" spc="-1" strike="noStrike" u="sng">
                <a:solidFill>
                  <a:srgbClr val="383344"/>
                </a:solidFill>
                <a:uFillTx/>
                <a:latin typeface="IBM Plex Sans"/>
                <a:ea typeface="IBM Plex Sans"/>
                <a:hlinkClick r:id="rId1"/>
              </a:rPr>
              <a:t>slidescarnival.com/extra-free-resources-icons-and-maps</a:t>
            </a:r>
            <a:endParaRPr b="0" lang="es-ES" sz="9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</p:txBody>
      </p:sp>
      <p:sp>
        <p:nvSpPr>
          <p:cNvPr id="704" name="Google Shape;323;p27"/>
          <p:cNvSpPr/>
          <p:nvPr/>
        </p:nvSpPr>
        <p:spPr>
          <a:xfrm rot="10800000">
            <a:off x="2749320" y="2005200"/>
            <a:ext cx="160920" cy="138960"/>
          </a:xfrm>
          <a:prstGeom prst="triangle">
            <a:avLst>
              <a:gd name="adj" fmla="val 50000"/>
            </a:avLst>
          </a:prstGeom>
          <a:gradFill rotWithShape="0">
            <a:gsLst>
              <a:gs pos="53000">
                <a:srgbClr val="eaecf0"/>
              </a:gs>
              <a:gs pos="100000">
                <a:srgbClr val="ffffff"/>
              </a:gs>
            </a:gsLst>
            <a:lin ang="16194000"/>
          </a:gradFill>
          <a:ln w="0">
            <a:noFill/>
          </a:ln>
          <a:effectLst>
            <a:outerShdw algn="bl" blurRad="57240" dir="5400000" dist="19080" rotWithShape="0">
              <a:schemeClr val="dk1">
                <a:alpha val="63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5" name="Google Shape;324;p27"/>
          <p:cNvSpPr/>
          <p:nvPr/>
        </p:nvSpPr>
        <p:spPr>
          <a:xfrm rot="10800000">
            <a:off x="4124880" y="3336480"/>
            <a:ext cx="160920" cy="138960"/>
          </a:xfrm>
          <a:prstGeom prst="triangle">
            <a:avLst>
              <a:gd name="adj" fmla="val 50000"/>
            </a:avLst>
          </a:prstGeom>
          <a:gradFill rotWithShape="0">
            <a:gsLst>
              <a:gs pos="53000">
                <a:srgbClr val="eaecf0"/>
              </a:gs>
              <a:gs pos="100000">
                <a:srgbClr val="ffffff"/>
              </a:gs>
            </a:gsLst>
            <a:lin ang="16194000"/>
          </a:gradFill>
          <a:ln w="0">
            <a:noFill/>
          </a:ln>
          <a:effectLst>
            <a:outerShdw algn="bl" blurRad="57240" dir="5400000" dist="19080" rotWithShape="0">
              <a:schemeClr val="dk1">
                <a:alpha val="63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6" name="Google Shape;325;p27"/>
          <p:cNvSpPr/>
          <p:nvPr/>
        </p:nvSpPr>
        <p:spPr>
          <a:xfrm rot="10800000">
            <a:off x="4992120" y="1855080"/>
            <a:ext cx="160920" cy="138960"/>
          </a:xfrm>
          <a:prstGeom prst="triangle">
            <a:avLst>
              <a:gd name="adj" fmla="val 50000"/>
            </a:avLst>
          </a:prstGeom>
          <a:gradFill rotWithShape="0">
            <a:gsLst>
              <a:gs pos="53000">
                <a:srgbClr val="eaecf0"/>
              </a:gs>
              <a:gs pos="100000">
                <a:srgbClr val="ffffff"/>
              </a:gs>
            </a:gsLst>
            <a:lin ang="16194000"/>
          </a:gradFill>
          <a:ln w="0">
            <a:noFill/>
          </a:ln>
          <a:effectLst>
            <a:outerShdw algn="bl" blurRad="57240" dir="5400000" dist="19080" rotWithShape="0">
              <a:schemeClr val="dk1">
                <a:alpha val="63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7" name="Google Shape;326;p27"/>
          <p:cNvSpPr/>
          <p:nvPr/>
        </p:nvSpPr>
        <p:spPr>
          <a:xfrm rot="10800000">
            <a:off x="5579280" y="3552840"/>
            <a:ext cx="160920" cy="138960"/>
          </a:xfrm>
          <a:prstGeom prst="triangle">
            <a:avLst>
              <a:gd name="adj" fmla="val 50000"/>
            </a:avLst>
          </a:prstGeom>
          <a:gradFill rotWithShape="0">
            <a:gsLst>
              <a:gs pos="53000">
                <a:srgbClr val="eaecf0"/>
              </a:gs>
              <a:gs pos="100000">
                <a:srgbClr val="ffffff"/>
              </a:gs>
            </a:gsLst>
            <a:lin ang="16194000"/>
          </a:gradFill>
          <a:ln w="0">
            <a:noFill/>
          </a:ln>
          <a:effectLst>
            <a:outerShdw algn="bl" blurRad="57240" dir="5400000" dist="19080" rotWithShape="0">
              <a:schemeClr val="dk1">
                <a:alpha val="63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8" name="Google Shape;327;p27"/>
          <p:cNvSpPr/>
          <p:nvPr/>
        </p:nvSpPr>
        <p:spPr>
          <a:xfrm rot="10800000">
            <a:off x="7293600" y="2261160"/>
            <a:ext cx="160920" cy="138960"/>
          </a:xfrm>
          <a:prstGeom prst="triangle">
            <a:avLst>
              <a:gd name="adj" fmla="val 50000"/>
            </a:avLst>
          </a:prstGeom>
          <a:gradFill rotWithShape="0">
            <a:gsLst>
              <a:gs pos="53000">
                <a:srgbClr val="eaecf0"/>
              </a:gs>
              <a:gs pos="100000">
                <a:srgbClr val="ffffff"/>
              </a:gs>
            </a:gsLst>
            <a:lin ang="16194000"/>
          </a:gradFill>
          <a:ln w="0">
            <a:noFill/>
          </a:ln>
          <a:effectLst>
            <a:outerShdw algn="bl" blurRad="57240" dir="5400000" dist="19080" rotWithShape="0">
              <a:schemeClr val="dk1">
                <a:alpha val="63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9" name="Google Shape;328;p27"/>
          <p:cNvSpPr/>
          <p:nvPr/>
        </p:nvSpPr>
        <p:spPr>
          <a:xfrm rot="10800000">
            <a:off x="7836480" y="3659040"/>
            <a:ext cx="160920" cy="138960"/>
          </a:xfrm>
          <a:prstGeom prst="triangle">
            <a:avLst>
              <a:gd name="adj" fmla="val 50000"/>
            </a:avLst>
          </a:prstGeom>
          <a:gradFill rotWithShape="0">
            <a:gsLst>
              <a:gs pos="53000">
                <a:srgbClr val="eaecf0"/>
              </a:gs>
              <a:gs pos="100000">
                <a:srgbClr val="ffffff"/>
              </a:gs>
            </a:gsLst>
            <a:lin ang="16194000"/>
          </a:gradFill>
          <a:ln w="0">
            <a:noFill/>
          </a:ln>
          <a:effectLst>
            <a:outerShdw algn="bl" blurRad="57240" dir="5400000" dist="19080" rotWithShape="0">
              <a:schemeClr val="dk1">
                <a:alpha val="63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333;p28"/>
          <p:cNvSpPr/>
          <p:nvPr/>
        </p:nvSpPr>
        <p:spPr>
          <a:xfrm>
            <a:off x="1164960" y="1702440"/>
            <a:ext cx="7182000" cy="12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96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89,526,124</a:t>
            </a:r>
            <a:endParaRPr b="0" lang="es-ES" sz="9600" spc="-1" strike="noStrike">
              <a:latin typeface="Arial"/>
            </a:endParaRPr>
          </a:p>
        </p:txBody>
      </p:sp>
      <p:sp>
        <p:nvSpPr>
          <p:cNvPr id="711" name="Google Shape;334;p28"/>
          <p:cNvSpPr/>
          <p:nvPr/>
        </p:nvSpPr>
        <p:spPr>
          <a:xfrm>
            <a:off x="1164960" y="3053880"/>
            <a:ext cx="7182000" cy="3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Whoa! That’s a big number, aren’t you proud?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12" name="Google Shape;335;p28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9F3234FB-24F0-461B-A07A-D107ED741414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713" name="Google Shape;336;p28"/>
          <p:cNvSpPr/>
          <p:nvPr/>
        </p:nvSpPr>
        <p:spPr>
          <a:xfrm>
            <a:off x="0" y="0"/>
            <a:ext cx="1824840" cy="5144040"/>
          </a:xfrm>
          <a:custGeom>
            <a:avLst/>
            <a:gdLst/>
            <a:ahLst/>
            <a:rect l="l" t="t" r="r" b="b"/>
            <a:pathLst>
              <a:path w="73037" h="205811">
                <a:moveTo>
                  <a:pt x="0" y="205797"/>
                </a:moveTo>
                <a:lnTo>
                  <a:pt x="44" y="0"/>
                </a:lnTo>
                <a:lnTo>
                  <a:pt x="73037" y="0"/>
                </a:lnTo>
                <a:lnTo>
                  <a:pt x="33572" y="205811"/>
                </a:lnTo>
                <a:close/>
              </a:path>
            </a:pathLst>
          </a:custGeom>
          <a:gradFill rotWithShape="0">
            <a:gsLst>
              <a:gs pos="50000">
                <a:srgbClr val="ffb900"/>
              </a:gs>
              <a:gs pos="100000">
                <a:srgbClr val="f78300"/>
              </a:gs>
            </a:gsLst>
            <a:lin ang="16200000"/>
          </a:gradFill>
          <a:ln w="0">
            <a:noFill/>
          </a:ln>
          <a:effectLst>
            <a:outerShdw algn="bl" blurRad="314280" rotWithShape="0">
              <a:schemeClr val="dk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341;p29"/>
          <p:cNvSpPr/>
          <p:nvPr/>
        </p:nvSpPr>
        <p:spPr>
          <a:xfrm>
            <a:off x="2991600" y="571680"/>
            <a:ext cx="546552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89,526,124$</a:t>
            </a:r>
            <a:endParaRPr b="0" lang="es-ES" sz="4800" spc="-1" strike="noStrike">
              <a:latin typeface="Arial"/>
            </a:endParaRPr>
          </a:p>
        </p:txBody>
      </p:sp>
      <p:sp>
        <p:nvSpPr>
          <p:cNvPr id="715" name="Google Shape;342;p29"/>
          <p:cNvSpPr/>
          <p:nvPr/>
        </p:nvSpPr>
        <p:spPr>
          <a:xfrm>
            <a:off x="2991600" y="1411200"/>
            <a:ext cx="546552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That’s a lot of money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16" name="Google Shape;343;p29"/>
          <p:cNvSpPr/>
          <p:nvPr/>
        </p:nvSpPr>
        <p:spPr>
          <a:xfrm>
            <a:off x="2991600" y="3200760"/>
            <a:ext cx="546552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100%</a:t>
            </a:r>
            <a:endParaRPr b="0" lang="es-ES" sz="4800" spc="-1" strike="noStrike">
              <a:latin typeface="Arial"/>
            </a:endParaRPr>
          </a:p>
        </p:txBody>
      </p:sp>
      <p:sp>
        <p:nvSpPr>
          <p:cNvPr id="717" name="Google Shape;344;p29"/>
          <p:cNvSpPr/>
          <p:nvPr/>
        </p:nvSpPr>
        <p:spPr>
          <a:xfrm>
            <a:off x="2991600" y="4040280"/>
            <a:ext cx="546552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Total success!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18" name="Google Shape;345;p29"/>
          <p:cNvSpPr/>
          <p:nvPr/>
        </p:nvSpPr>
        <p:spPr>
          <a:xfrm>
            <a:off x="2991600" y="1886400"/>
            <a:ext cx="546552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185,244 users</a:t>
            </a:r>
            <a:endParaRPr b="0" lang="es-ES" sz="4800" spc="-1" strike="noStrike">
              <a:latin typeface="Arial"/>
            </a:endParaRPr>
          </a:p>
        </p:txBody>
      </p:sp>
      <p:sp>
        <p:nvSpPr>
          <p:cNvPr id="719" name="Google Shape;346;p29"/>
          <p:cNvSpPr/>
          <p:nvPr/>
        </p:nvSpPr>
        <p:spPr>
          <a:xfrm>
            <a:off x="2991600" y="2725920"/>
            <a:ext cx="546552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And a lot of users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20" name="Google Shape;347;p29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122450BA-2B81-47F5-955C-436FF7B73BA6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352;p30"/>
          <p:cNvSpPr/>
          <p:nvPr/>
        </p:nvSpPr>
        <p:spPr>
          <a:xfrm rot="10136400">
            <a:off x="7649640" y="2856960"/>
            <a:ext cx="1349640" cy="56520"/>
          </a:xfrm>
          <a:prstGeom prst="roundRect">
            <a:avLst>
              <a:gd name="adj" fmla="val 0"/>
            </a:avLst>
          </a:prstGeom>
          <a:gradFill rotWithShape="0">
            <a:gsLst>
              <a:gs pos="50000">
                <a:srgbClr val="ffb900"/>
              </a:gs>
              <a:gs pos="100000">
                <a:srgbClr val="ffb900">
                  <a:alpha val="0"/>
                </a:srgbClr>
              </a:gs>
            </a:gsLst>
            <a:lin ang="6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Google Shape;353;p30"/>
          <p:cNvSpPr/>
          <p:nvPr/>
        </p:nvSpPr>
        <p:spPr>
          <a:xfrm flipH="1" rot="711000">
            <a:off x="6381000" y="2855880"/>
            <a:ext cx="1350000" cy="55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3" name="Google Shape;354;p30"/>
          <p:cNvGrpSpPr/>
          <p:nvPr/>
        </p:nvGrpSpPr>
        <p:grpSpPr>
          <a:xfrm>
            <a:off x="6850800" y="2912040"/>
            <a:ext cx="1711800" cy="1229400"/>
            <a:chOff x="6850800" y="2912040"/>
            <a:chExt cx="1711800" cy="1229400"/>
          </a:xfrm>
        </p:grpSpPr>
        <p:sp>
          <p:nvSpPr>
            <p:cNvPr id="724" name="Google Shape;355;p30"/>
            <p:cNvSpPr/>
            <p:nvPr/>
          </p:nvSpPr>
          <p:spPr>
            <a:xfrm>
              <a:off x="7358760" y="3105720"/>
              <a:ext cx="695880" cy="27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15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1" lang="en" sz="800" spc="-1" strike="noStrike">
                  <a:solidFill>
                    <a:srgbClr val="f78300"/>
                  </a:solidFill>
                  <a:latin typeface="IBM Plex Serif"/>
                  <a:ea typeface="IBM Plex Serif"/>
                </a:rPr>
                <a:t>20XX</a:t>
              </a:r>
              <a:endParaRPr b="0" lang="es-ES" sz="800" spc="-1" strike="noStrike">
                <a:latin typeface="Arial"/>
              </a:endParaRPr>
            </a:p>
          </p:txBody>
        </p:sp>
        <p:sp>
          <p:nvSpPr>
            <p:cNvPr id="725" name="Google Shape;356;p30"/>
            <p:cNvSpPr/>
            <p:nvPr/>
          </p:nvSpPr>
          <p:spPr>
            <a:xfrm rot="19810800">
              <a:off x="7626600" y="2940840"/>
              <a:ext cx="159480" cy="159480"/>
            </a:xfrm>
            <a:prstGeom prst="ellipse">
              <a:avLst/>
            </a:prstGeom>
            <a:solidFill>
              <a:schemeClr val="lt1"/>
            </a:solidFill>
            <a:ln w="38100">
              <a:solidFill>
                <a:srgbClr val="ffb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Google Shape;357;p30"/>
            <p:cNvSpPr/>
            <p:nvPr/>
          </p:nvSpPr>
          <p:spPr>
            <a:xfrm>
              <a:off x="6850800" y="3439080"/>
              <a:ext cx="1711800" cy="70236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27" name="Google Shape;358;p30"/>
            <p:cNvSpPr/>
            <p:nvPr/>
          </p:nvSpPr>
          <p:spPr>
            <a:xfrm>
              <a:off x="6895080" y="3476160"/>
              <a:ext cx="16232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15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en" sz="800" spc="-1" strike="noStrike">
                  <a:solidFill>
                    <a:srgbClr val="3e4655"/>
                  </a:solidFill>
                  <a:latin typeface="IBM Plex Sans"/>
                  <a:ea typeface="IBM Plex Sans"/>
                </a:rPr>
                <a:t>Lorem ipsum dolor sit amet, consectetur adipiscing. Lorem ipsum dolor sit.</a:t>
              </a:r>
              <a:endParaRPr b="0" lang="es-ES" sz="800" spc="-1" strike="noStrike">
                <a:latin typeface="Arial"/>
              </a:endParaRPr>
            </a:p>
          </p:txBody>
        </p:sp>
        <p:sp>
          <p:nvSpPr>
            <p:cNvPr id="728" name="Google Shape;359;p30"/>
            <p:cNvSpPr/>
            <p:nvPr/>
          </p:nvSpPr>
          <p:spPr>
            <a:xfrm>
              <a:off x="7662240" y="3374280"/>
              <a:ext cx="88920" cy="66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9" name="Google Shape;360;p30"/>
          <p:cNvSpPr/>
          <p:nvPr/>
        </p:nvSpPr>
        <p:spPr>
          <a:xfrm rot="20889000">
            <a:off x="5108040" y="2855880"/>
            <a:ext cx="1350000" cy="565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30" name="Google Shape;361;p30"/>
          <p:cNvGrpSpPr/>
          <p:nvPr/>
        </p:nvGrpSpPr>
        <p:grpSpPr>
          <a:xfrm>
            <a:off x="5564160" y="1610640"/>
            <a:ext cx="1711800" cy="1245600"/>
            <a:chOff x="5564160" y="1610640"/>
            <a:chExt cx="1711800" cy="1245600"/>
          </a:xfrm>
        </p:grpSpPr>
        <p:sp>
          <p:nvSpPr>
            <p:cNvPr id="731" name="Google Shape;362;p30"/>
            <p:cNvSpPr/>
            <p:nvPr/>
          </p:nvSpPr>
          <p:spPr>
            <a:xfrm>
              <a:off x="5564160" y="1610640"/>
              <a:ext cx="1711800" cy="70236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32" name="Google Shape;363;p30"/>
            <p:cNvSpPr/>
            <p:nvPr/>
          </p:nvSpPr>
          <p:spPr>
            <a:xfrm>
              <a:off x="6071040" y="2376000"/>
              <a:ext cx="695880" cy="27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15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1" lang="en" sz="800" spc="-1" strike="noStrike">
                  <a:solidFill>
                    <a:srgbClr val="f78300"/>
                  </a:solidFill>
                  <a:latin typeface="IBM Plex Serif"/>
                  <a:ea typeface="IBM Plex Serif"/>
                </a:rPr>
                <a:t>20XX</a:t>
              </a:r>
              <a:endParaRPr b="0" lang="es-ES" sz="800" spc="-1" strike="noStrike">
                <a:latin typeface="Arial"/>
              </a:endParaRPr>
            </a:p>
          </p:txBody>
        </p:sp>
        <p:sp>
          <p:nvSpPr>
            <p:cNvPr id="733" name="Google Shape;364;p30"/>
            <p:cNvSpPr/>
            <p:nvPr/>
          </p:nvSpPr>
          <p:spPr>
            <a:xfrm rot="10800000">
              <a:off x="6376320" y="2310840"/>
              <a:ext cx="88920" cy="66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Google Shape;365;p30"/>
            <p:cNvSpPr/>
            <p:nvPr/>
          </p:nvSpPr>
          <p:spPr>
            <a:xfrm>
              <a:off x="5608440" y="1647720"/>
              <a:ext cx="16232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15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en" sz="800" spc="-1" strike="noStrike">
                  <a:solidFill>
                    <a:srgbClr val="3e4655"/>
                  </a:solidFill>
                  <a:latin typeface="IBM Plex Sans"/>
                  <a:ea typeface="IBM Plex Sans"/>
                </a:rPr>
                <a:t>Lorem ipsum dolor sit amet, consectetur adipiscing. Lorem ipsum dolor sit.</a:t>
              </a:r>
              <a:endParaRPr b="0" lang="es-ES" sz="800" spc="-1" strike="noStrike">
                <a:latin typeface="Arial"/>
              </a:endParaRPr>
            </a:p>
          </p:txBody>
        </p:sp>
        <p:sp>
          <p:nvSpPr>
            <p:cNvPr id="735" name="Google Shape;366;p30"/>
            <p:cNvSpPr/>
            <p:nvPr/>
          </p:nvSpPr>
          <p:spPr>
            <a:xfrm rot="19810800">
              <a:off x="6336720" y="2667600"/>
              <a:ext cx="159480" cy="159480"/>
            </a:xfrm>
            <a:prstGeom prst="ellipse">
              <a:avLst/>
            </a:prstGeom>
            <a:solidFill>
              <a:schemeClr val="lt1"/>
            </a:solidFill>
            <a:ln w="38100">
              <a:solidFill>
                <a:srgbClr val="ffb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6" name="Google Shape;367;p30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Our process is easy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737" name="Google Shape;368;p30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7BE778F-33F9-4E2A-A660-3AC53EC88EE7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738" name="Google Shape;369;p30"/>
          <p:cNvSpPr/>
          <p:nvPr/>
        </p:nvSpPr>
        <p:spPr>
          <a:xfrm flipH="1" rot="711000">
            <a:off x="3790440" y="2855880"/>
            <a:ext cx="1350000" cy="55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39" name="Google Shape;370;p30"/>
          <p:cNvGrpSpPr/>
          <p:nvPr/>
        </p:nvGrpSpPr>
        <p:grpSpPr>
          <a:xfrm>
            <a:off x="4259880" y="2912040"/>
            <a:ext cx="1711800" cy="1229400"/>
            <a:chOff x="4259880" y="2912040"/>
            <a:chExt cx="1711800" cy="1229400"/>
          </a:xfrm>
        </p:grpSpPr>
        <p:sp>
          <p:nvSpPr>
            <p:cNvPr id="740" name="Google Shape;371;p30"/>
            <p:cNvSpPr/>
            <p:nvPr/>
          </p:nvSpPr>
          <p:spPr>
            <a:xfrm>
              <a:off x="4767840" y="3105720"/>
              <a:ext cx="695880" cy="27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15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1" lang="en" sz="800" spc="-1" strike="noStrike">
                  <a:solidFill>
                    <a:srgbClr val="f78300"/>
                  </a:solidFill>
                  <a:latin typeface="IBM Plex Serif"/>
                  <a:ea typeface="IBM Plex Serif"/>
                </a:rPr>
                <a:t>20XX</a:t>
              </a:r>
              <a:endParaRPr b="0" lang="es-ES" sz="800" spc="-1" strike="noStrike">
                <a:latin typeface="Arial"/>
              </a:endParaRPr>
            </a:p>
          </p:txBody>
        </p:sp>
        <p:sp>
          <p:nvSpPr>
            <p:cNvPr id="741" name="Google Shape;372;p30"/>
            <p:cNvSpPr/>
            <p:nvPr/>
          </p:nvSpPr>
          <p:spPr>
            <a:xfrm rot="19810800">
              <a:off x="5035680" y="2940840"/>
              <a:ext cx="159480" cy="159480"/>
            </a:xfrm>
            <a:prstGeom prst="ellipse">
              <a:avLst/>
            </a:prstGeom>
            <a:solidFill>
              <a:schemeClr val="lt1"/>
            </a:solidFill>
            <a:ln w="38100">
              <a:solidFill>
                <a:srgbClr val="ffb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Google Shape;373;p30"/>
            <p:cNvSpPr/>
            <p:nvPr/>
          </p:nvSpPr>
          <p:spPr>
            <a:xfrm>
              <a:off x="4259880" y="3439080"/>
              <a:ext cx="1711800" cy="70236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43" name="Google Shape;374;p30"/>
            <p:cNvSpPr/>
            <p:nvPr/>
          </p:nvSpPr>
          <p:spPr>
            <a:xfrm>
              <a:off x="4304160" y="3476160"/>
              <a:ext cx="16232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15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en" sz="800" spc="-1" strike="noStrike">
                  <a:solidFill>
                    <a:srgbClr val="3e4655"/>
                  </a:solidFill>
                  <a:latin typeface="IBM Plex Sans"/>
                  <a:ea typeface="IBM Plex Sans"/>
                </a:rPr>
                <a:t>Lorem ipsum dolor sit amet, consectetur adipiscing. Lorem ipsum dolor sit.</a:t>
              </a:r>
              <a:endParaRPr b="0" lang="es-ES" sz="800" spc="-1" strike="noStrike">
                <a:latin typeface="Arial"/>
              </a:endParaRPr>
            </a:p>
          </p:txBody>
        </p:sp>
        <p:sp>
          <p:nvSpPr>
            <p:cNvPr id="744" name="Google Shape;375;p30"/>
            <p:cNvSpPr/>
            <p:nvPr/>
          </p:nvSpPr>
          <p:spPr>
            <a:xfrm>
              <a:off x="5071320" y="3374280"/>
              <a:ext cx="88920" cy="66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5" name="Google Shape;376;p30"/>
          <p:cNvSpPr/>
          <p:nvPr/>
        </p:nvSpPr>
        <p:spPr>
          <a:xfrm rot="20889000">
            <a:off x="2517480" y="2855880"/>
            <a:ext cx="1350000" cy="56520"/>
          </a:xfrm>
          <a:prstGeom prst="roundRect">
            <a:avLst>
              <a:gd name="adj" fmla="val 0"/>
            </a:avLst>
          </a:prstGeom>
          <a:gradFill rotWithShape="0">
            <a:gsLst>
              <a:gs pos="50000">
                <a:srgbClr val="ffb900"/>
              </a:gs>
              <a:gs pos="100000">
                <a:srgbClr val="ffb900">
                  <a:alpha val="0"/>
                </a:srgbClr>
              </a:gs>
            </a:gsLst>
            <a:lin ang="11508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6" name="Google Shape;377;p30"/>
          <p:cNvGrpSpPr/>
          <p:nvPr/>
        </p:nvGrpSpPr>
        <p:grpSpPr>
          <a:xfrm>
            <a:off x="2973240" y="1610640"/>
            <a:ext cx="1711800" cy="1245600"/>
            <a:chOff x="2973240" y="1610640"/>
            <a:chExt cx="1711800" cy="1245600"/>
          </a:xfrm>
        </p:grpSpPr>
        <p:sp>
          <p:nvSpPr>
            <p:cNvPr id="747" name="Google Shape;378;p30"/>
            <p:cNvSpPr/>
            <p:nvPr/>
          </p:nvSpPr>
          <p:spPr>
            <a:xfrm>
              <a:off x="2973240" y="1610640"/>
              <a:ext cx="1711800" cy="70236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48" name="Google Shape;379;p30"/>
            <p:cNvSpPr/>
            <p:nvPr/>
          </p:nvSpPr>
          <p:spPr>
            <a:xfrm>
              <a:off x="3480120" y="2376000"/>
              <a:ext cx="695880" cy="27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15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1" lang="en" sz="800" spc="-1" strike="noStrike">
                  <a:solidFill>
                    <a:srgbClr val="f78300"/>
                  </a:solidFill>
                  <a:latin typeface="IBM Plex Serif"/>
                  <a:ea typeface="IBM Plex Serif"/>
                </a:rPr>
                <a:t>20XX</a:t>
              </a:r>
              <a:endParaRPr b="0" lang="es-ES" sz="800" spc="-1" strike="noStrike">
                <a:latin typeface="Arial"/>
              </a:endParaRPr>
            </a:p>
          </p:txBody>
        </p:sp>
        <p:sp>
          <p:nvSpPr>
            <p:cNvPr id="749" name="Google Shape;380;p30"/>
            <p:cNvSpPr/>
            <p:nvPr/>
          </p:nvSpPr>
          <p:spPr>
            <a:xfrm rot="10800000">
              <a:off x="3785760" y="2310840"/>
              <a:ext cx="88920" cy="66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Google Shape;381;p30"/>
            <p:cNvSpPr/>
            <p:nvPr/>
          </p:nvSpPr>
          <p:spPr>
            <a:xfrm>
              <a:off x="3017520" y="1647720"/>
              <a:ext cx="16232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15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en" sz="800" spc="-1" strike="noStrike">
                  <a:solidFill>
                    <a:srgbClr val="3e4655"/>
                  </a:solidFill>
                  <a:latin typeface="IBM Plex Sans"/>
                  <a:ea typeface="IBM Plex Sans"/>
                </a:rPr>
                <a:t>Lorem ipsum dolor sit amet, consectetur adipiscing. Lorem ipsum dolor sit.</a:t>
              </a:r>
              <a:endParaRPr b="0" lang="es-ES" sz="800" spc="-1" strike="noStrike">
                <a:latin typeface="Arial"/>
              </a:endParaRPr>
            </a:p>
          </p:txBody>
        </p:sp>
        <p:sp>
          <p:nvSpPr>
            <p:cNvPr id="751" name="Google Shape;382;p30"/>
            <p:cNvSpPr/>
            <p:nvPr/>
          </p:nvSpPr>
          <p:spPr>
            <a:xfrm rot="19810800">
              <a:off x="3746160" y="2667600"/>
              <a:ext cx="159480" cy="159480"/>
            </a:xfrm>
            <a:prstGeom prst="ellipse">
              <a:avLst/>
            </a:prstGeom>
            <a:solidFill>
              <a:schemeClr val="lt1"/>
            </a:solidFill>
            <a:ln w="38100">
              <a:solidFill>
                <a:srgbClr val="ffb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387;p31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Let’s review some concepts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753" name="Google Shape;388;p31"/>
          <p:cNvSpPr/>
          <p:nvPr/>
        </p:nvSpPr>
        <p:spPr>
          <a:xfrm>
            <a:off x="2976840" y="1506240"/>
            <a:ext cx="1701000" cy="14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Yellow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1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color of gold, butter and ripe lemons. In the spectrum of visible light, yellow is found between green and orange.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754" name="Google Shape;389;p31"/>
          <p:cNvSpPr/>
          <p:nvPr/>
        </p:nvSpPr>
        <p:spPr>
          <a:xfrm>
            <a:off x="4857840" y="1506240"/>
            <a:ext cx="1701000" cy="14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Blue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1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colour of the clear sky and the deep sea. It is located between violet and green on the optical spectrum.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755" name="Google Shape;390;p31"/>
          <p:cNvSpPr/>
          <p:nvPr/>
        </p:nvSpPr>
        <p:spPr>
          <a:xfrm>
            <a:off x="6738840" y="1506240"/>
            <a:ext cx="1701000" cy="14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Red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1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color of blood, and because of this it has historically been associated with sacrifice, danger and courage. </a:t>
            </a:r>
            <a:endParaRPr b="0" lang="es-E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endParaRPr b="0" lang="es-ES" sz="1100" spc="-1" strike="noStrike">
              <a:latin typeface="Arial"/>
            </a:endParaRPr>
          </a:p>
        </p:txBody>
      </p:sp>
      <p:sp>
        <p:nvSpPr>
          <p:cNvPr id="756" name="Google Shape;391;p31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A6D4D266-3CAC-4953-B10F-07213BD3329E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757" name="Google Shape;392;p31"/>
          <p:cNvSpPr/>
          <p:nvPr/>
        </p:nvSpPr>
        <p:spPr>
          <a:xfrm>
            <a:off x="2976840" y="3106440"/>
            <a:ext cx="1701000" cy="14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Yellow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1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color of gold, butter and ripe lemons. In the spectrum of visible light, yellow is found between green and orange.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758" name="Google Shape;393;p31"/>
          <p:cNvSpPr/>
          <p:nvPr/>
        </p:nvSpPr>
        <p:spPr>
          <a:xfrm>
            <a:off x="4857840" y="3106440"/>
            <a:ext cx="1701000" cy="14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Blue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1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colour of the clear sky and the deep sea. It is located between violet and green on the optical spectrum.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759" name="Google Shape;394;p31"/>
          <p:cNvSpPr/>
          <p:nvPr/>
        </p:nvSpPr>
        <p:spPr>
          <a:xfrm>
            <a:off x="6738840" y="3106440"/>
            <a:ext cx="1701000" cy="14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Red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1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Is the color of blood, and because of this it has historically been associated with sacrifice, danger and courage. </a:t>
            </a:r>
            <a:endParaRPr b="0" lang="es-E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endParaRPr b="0" lang="es-E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399;p32"/>
          <p:cNvSpPr/>
          <p:nvPr/>
        </p:nvSpPr>
        <p:spPr>
          <a:xfrm>
            <a:off x="2976840" y="4406400"/>
            <a:ext cx="570888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You can insert graphs from Excel or Google Sheets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61" name="Google Shape;400;p32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02CC0268-2EED-46BD-9BF2-B4DF10D7CE1E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762" name="Google Shape;401;p32"/>
          <p:cNvSpPr/>
          <p:nvPr/>
        </p:nvSpPr>
        <p:spPr>
          <a:xfrm>
            <a:off x="2976840" y="1074600"/>
            <a:ext cx="521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Google Shape;402;p32"/>
          <p:cNvSpPr/>
          <p:nvPr/>
        </p:nvSpPr>
        <p:spPr>
          <a:xfrm>
            <a:off x="2976840" y="1784160"/>
            <a:ext cx="521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Google Shape;403;p32"/>
          <p:cNvSpPr/>
          <p:nvPr/>
        </p:nvSpPr>
        <p:spPr>
          <a:xfrm>
            <a:off x="2976840" y="2493720"/>
            <a:ext cx="521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Google Shape;404;p32"/>
          <p:cNvSpPr/>
          <p:nvPr/>
        </p:nvSpPr>
        <p:spPr>
          <a:xfrm>
            <a:off x="2976840" y="3203280"/>
            <a:ext cx="521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Google Shape;405;p32"/>
          <p:cNvSpPr/>
          <p:nvPr/>
        </p:nvSpPr>
        <p:spPr>
          <a:xfrm>
            <a:off x="2976840" y="3934440"/>
            <a:ext cx="521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Google Shape;406;p32"/>
          <p:cNvSpPr/>
          <p:nvPr/>
        </p:nvSpPr>
        <p:spPr>
          <a:xfrm>
            <a:off x="2976840" y="915840"/>
            <a:ext cx="314280" cy="30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4000</a:t>
            </a:r>
            <a:endParaRPr b="0" lang="es-E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3000</a:t>
            </a:r>
            <a:endParaRPr b="0" lang="es-E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2000</a:t>
            </a:r>
            <a:endParaRPr b="0" lang="es-E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1000</a:t>
            </a:r>
            <a:endParaRPr b="0" lang="es-E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spcAft>
                <a:spcPts val="4399"/>
              </a:spcAft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0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768" name="Google Shape;407;p32"/>
          <p:cNvSpPr/>
          <p:nvPr/>
        </p:nvSpPr>
        <p:spPr>
          <a:xfrm>
            <a:off x="3576240" y="2381040"/>
            <a:ext cx="167400" cy="15526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Google Shape;408;p32"/>
          <p:cNvSpPr/>
          <p:nvPr/>
        </p:nvSpPr>
        <p:spPr>
          <a:xfrm>
            <a:off x="3802320" y="1986840"/>
            <a:ext cx="167400" cy="19468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Google Shape;409;p32"/>
          <p:cNvSpPr/>
          <p:nvPr/>
        </p:nvSpPr>
        <p:spPr>
          <a:xfrm>
            <a:off x="4028760" y="2493720"/>
            <a:ext cx="167400" cy="144000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Google Shape;410;p32"/>
          <p:cNvSpPr/>
          <p:nvPr/>
        </p:nvSpPr>
        <p:spPr>
          <a:xfrm>
            <a:off x="4838760" y="2694600"/>
            <a:ext cx="167400" cy="12387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Google Shape;411;p32"/>
          <p:cNvSpPr/>
          <p:nvPr/>
        </p:nvSpPr>
        <p:spPr>
          <a:xfrm>
            <a:off x="5065200" y="2096280"/>
            <a:ext cx="167400" cy="1837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Google Shape;412;p32"/>
          <p:cNvSpPr/>
          <p:nvPr/>
        </p:nvSpPr>
        <p:spPr>
          <a:xfrm>
            <a:off x="5291640" y="1229040"/>
            <a:ext cx="167400" cy="27050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Google Shape;413;p32"/>
          <p:cNvSpPr/>
          <p:nvPr/>
        </p:nvSpPr>
        <p:spPr>
          <a:xfrm>
            <a:off x="6101640" y="2140200"/>
            <a:ext cx="167400" cy="1793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Google Shape;414;p32"/>
          <p:cNvSpPr/>
          <p:nvPr/>
        </p:nvSpPr>
        <p:spPr>
          <a:xfrm>
            <a:off x="6328080" y="1074600"/>
            <a:ext cx="167400" cy="28591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Google Shape;415;p32"/>
          <p:cNvSpPr/>
          <p:nvPr/>
        </p:nvSpPr>
        <p:spPr>
          <a:xfrm>
            <a:off x="6554520" y="2322720"/>
            <a:ext cx="167400" cy="161100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Google Shape;416;p32"/>
          <p:cNvSpPr/>
          <p:nvPr/>
        </p:nvSpPr>
        <p:spPr>
          <a:xfrm>
            <a:off x="7364520" y="2753280"/>
            <a:ext cx="167400" cy="1180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Google Shape;417;p32"/>
          <p:cNvSpPr/>
          <p:nvPr/>
        </p:nvSpPr>
        <p:spPr>
          <a:xfrm>
            <a:off x="7590960" y="1293480"/>
            <a:ext cx="167400" cy="26402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Google Shape;418;p32"/>
          <p:cNvSpPr/>
          <p:nvPr/>
        </p:nvSpPr>
        <p:spPr>
          <a:xfrm>
            <a:off x="7817040" y="1607400"/>
            <a:ext cx="167400" cy="232632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423;p33"/>
          <p:cNvSpPr/>
          <p:nvPr/>
        </p:nvSpPr>
        <p:spPr>
          <a:xfrm>
            <a:off x="4930200" y="1144080"/>
            <a:ext cx="2864160" cy="28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b900"/>
                </a:solidFill>
                <a:latin typeface="IBM Plex Serif"/>
                <a:ea typeface="IBM Plex Serif"/>
              </a:rPr>
              <a:t>Mobile project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Show and explain your web, app or software projects using these gadget templates.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781" name="Google Shape;424;p33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772D4447-EE59-459B-BB73-D537B00FB8DC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grpSp>
        <p:nvGrpSpPr>
          <p:cNvPr id="782" name="Google Shape;425;p33"/>
          <p:cNvGrpSpPr/>
          <p:nvPr/>
        </p:nvGrpSpPr>
        <p:grpSpPr>
          <a:xfrm>
            <a:off x="1546200" y="373680"/>
            <a:ext cx="2118600" cy="4395240"/>
            <a:chOff x="1546200" y="373680"/>
            <a:chExt cx="2118600" cy="4395240"/>
          </a:xfrm>
        </p:grpSpPr>
        <p:sp>
          <p:nvSpPr>
            <p:cNvPr id="783" name="Google Shape;426;p33"/>
            <p:cNvSpPr/>
            <p:nvPr/>
          </p:nvSpPr>
          <p:spPr>
            <a:xfrm>
              <a:off x="1546200" y="373680"/>
              <a:ext cx="2118600" cy="4395240"/>
            </a:xfrm>
            <a:custGeom>
              <a:avLst/>
              <a:gdLst/>
              <a:ahLst/>
              <a:rect l="l" t="t" r="r" b="b"/>
              <a:pathLst>
                <a:path w="101027" h="20955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Google Shape;427;p33"/>
            <p:cNvSpPr/>
            <p:nvPr/>
          </p:nvSpPr>
          <p:spPr>
            <a:xfrm>
              <a:off x="2394000" y="4493160"/>
              <a:ext cx="421920" cy="149760"/>
            </a:xfrm>
            <a:custGeom>
              <a:avLst/>
              <a:gdLst/>
              <a:ahLst/>
              <a:rect l="l" t="t" r="r" b="b"/>
              <a:pathLst>
                <a:path w="20162" h="7196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Google Shape;428;p33"/>
            <p:cNvSpPr/>
            <p:nvPr/>
          </p:nvSpPr>
          <p:spPr>
            <a:xfrm>
              <a:off x="1933200" y="529200"/>
              <a:ext cx="82440" cy="82440"/>
            </a:xfrm>
            <a:custGeom>
              <a:avLst/>
              <a:gdLst/>
              <a:ahLst/>
              <a:rect l="l" t="t" r="r" b="b"/>
              <a:pathLst>
                <a:path w="3973" h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Google Shape;429;p33"/>
            <p:cNvSpPr/>
            <p:nvPr/>
          </p:nvSpPr>
          <p:spPr>
            <a:xfrm>
              <a:off x="2401560" y="538560"/>
              <a:ext cx="407880" cy="63360"/>
            </a:xfrm>
            <a:custGeom>
              <a:avLst/>
              <a:gdLst/>
              <a:ahLst/>
              <a:rect l="l" t="t" r="r" b="b"/>
              <a:pathLst>
                <a:path w="19487" h="3074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87" name="Google Shape;430;p33" descr=""/>
          <p:cNvPicPr/>
          <p:nvPr/>
        </p:nvPicPr>
        <p:blipFill>
          <a:blip r:embed="rId1"/>
          <a:srcRect l="0" t="0" r="0" b="23805"/>
          <a:stretch/>
        </p:blipFill>
        <p:spPr>
          <a:xfrm>
            <a:off x="1593360" y="756000"/>
            <a:ext cx="2024280" cy="3630600"/>
          </a:xfrm>
          <a:prstGeom prst="rect">
            <a:avLst/>
          </a:prstGeom>
          <a:ln w="9525">
            <a:solidFill>
              <a:srgbClr val="eaecf0"/>
            </a:solidFill>
            <a:round/>
          </a:ln>
        </p:spPr>
      </p:pic>
      <p:sp>
        <p:nvSpPr>
          <p:cNvPr id="788" name="Google Shape;431;p33"/>
          <p:cNvSpPr/>
          <p:nvPr/>
        </p:nvSpPr>
        <p:spPr>
          <a:xfrm>
            <a:off x="0" y="0"/>
            <a:ext cx="1824840" cy="5144040"/>
          </a:xfrm>
          <a:custGeom>
            <a:avLst/>
            <a:gdLst/>
            <a:ahLst/>
            <a:rect l="l" t="t" r="r" b="b"/>
            <a:pathLst>
              <a:path w="73037" h="205811">
                <a:moveTo>
                  <a:pt x="0" y="205797"/>
                </a:moveTo>
                <a:lnTo>
                  <a:pt x="44" y="0"/>
                </a:lnTo>
                <a:lnTo>
                  <a:pt x="73037" y="0"/>
                </a:lnTo>
                <a:lnTo>
                  <a:pt x="33572" y="205811"/>
                </a:lnTo>
                <a:close/>
              </a:path>
            </a:pathLst>
          </a:custGeom>
          <a:gradFill rotWithShape="0">
            <a:gsLst>
              <a:gs pos="50000">
                <a:srgbClr val="ffb900"/>
              </a:gs>
              <a:gs pos="100000">
                <a:srgbClr val="f78300"/>
              </a:gs>
            </a:gsLst>
            <a:lin ang="16200000"/>
          </a:gradFill>
          <a:ln w="0">
            <a:noFill/>
          </a:ln>
          <a:effectLst>
            <a:outerShdw algn="bl" blurRad="314280" rotWithShape="0">
              <a:schemeClr val="dk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436;p34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5BFA846-B764-4DC6-B0A6-090EEFF905E1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grpSp>
        <p:nvGrpSpPr>
          <p:cNvPr id="790" name="Google Shape;437;p34"/>
          <p:cNvGrpSpPr/>
          <p:nvPr/>
        </p:nvGrpSpPr>
        <p:grpSpPr>
          <a:xfrm>
            <a:off x="1541160" y="465840"/>
            <a:ext cx="2735280" cy="4221360"/>
            <a:chOff x="1541160" y="465840"/>
            <a:chExt cx="2735280" cy="4221360"/>
          </a:xfrm>
        </p:grpSpPr>
        <p:sp>
          <p:nvSpPr>
            <p:cNvPr id="791" name="Google Shape;438;p34"/>
            <p:cNvSpPr/>
            <p:nvPr/>
          </p:nvSpPr>
          <p:spPr>
            <a:xfrm>
              <a:off x="1541160" y="465840"/>
              <a:ext cx="2735280" cy="4221360"/>
            </a:xfrm>
            <a:custGeom>
              <a:avLst/>
              <a:gdLst/>
              <a:ahLst/>
              <a:rect l="l" t="t" r="r" b="b"/>
              <a:pathLst>
                <a:path w="135802" h="20955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Google Shape;439;p34"/>
            <p:cNvSpPr/>
            <p:nvPr/>
          </p:nvSpPr>
          <p:spPr>
            <a:xfrm>
              <a:off x="2797560" y="4422600"/>
              <a:ext cx="223920" cy="144000"/>
            </a:xfrm>
            <a:custGeom>
              <a:avLst/>
              <a:gdLst/>
              <a:ahLst/>
              <a:rect l="l" t="t" r="r" b="b"/>
              <a:pathLst>
                <a:path w="11167" h="7196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Google Shape;440;p34"/>
            <p:cNvSpPr/>
            <p:nvPr/>
          </p:nvSpPr>
          <p:spPr>
            <a:xfrm>
              <a:off x="2781000" y="633600"/>
              <a:ext cx="42840" cy="42840"/>
            </a:xfrm>
            <a:custGeom>
              <a:avLst/>
              <a:gdLst/>
              <a:ahLst/>
              <a:rect l="l" t="t" r="r" b="b"/>
              <a:pathLst>
                <a:path w="2175" h="2174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Google Shape;441;p34"/>
            <p:cNvSpPr/>
            <p:nvPr/>
          </p:nvSpPr>
          <p:spPr>
            <a:xfrm>
              <a:off x="2870280" y="615600"/>
              <a:ext cx="78840" cy="78840"/>
            </a:xfrm>
            <a:custGeom>
              <a:avLst/>
              <a:gdLst/>
              <a:ahLst/>
              <a:rect l="l" t="t" r="r" b="b"/>
              <a:pathLst>
                <a:path w="3973" h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5" name="Google Shape;442;p34"/>
          <p:cNvSpPr/>
          <p:nvPr/>
        </p:nvSpPr>
        <p:spPr>
          <a:xfrm>
            <a:off x="4930200" y="1144080"/>
            <a:ext cx="2864160" cy="28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b900"/>
                </a:solidFill>
                <a:latin typeface="IBM Plex Serif"/>
                <a:ea typeface="IBM Plex Serif"/>
              </a:rPr>
              <a:t>Tablet project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Show and explain your web, app or software projects using these gadget templates.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796" name="Google Shape;443;p34" descr=""/>
          <p:cNvPicPr/>
          <p:nvPr/>
        </p:nvPicPr>
        <p:blipFill>
          <a:blip r:embed="rId1"/>
          <a:stretch/>
        </p:blipFill>
        <p:spPr>
          <a:xfrm>
            <a:off x="1610640" y="839520"/>
            <a:ext cx="2596680" cy="3462480"/>
          </a:xfrm>
          <a:prstGeom prst="rect">
            <a:avLst/>
          </a:prstGeom>
          <a:ln w="9525">
            <a:solidFill>
              <a:srgbClr val="eaecf0"/>
            </a:solidFill>
            <a:round/>
          </a:ln>
        </p:spPr>
      </p:pic>
      <p:sp>
        <p:nvSpPr>
          <p:cNvPr id="797" name="Google Shape;444;p34"/>
          <p:cNvSpPr/>
          <p:nvPr/>
        </p:nvSpPr>
        <p:spPr>
          <a:xfrm>
            <a:off x="0" y="0"/>
            <a:ext cx="1824840" cy="5144040"/>
          </a:xfrm>
          <a:custGeom>
            <a:avLst/>
            <a:gdLst/>
            <a:ahLst/>
            <a:rect l="l" t="t" r="r" b="b"/>
            <a:pathLst>
              <a:path w="73037" h="205811">
                <a:moveTo>
                  <a:pt x="0" y="205797"/>
                </a:moveTo>
                <a:lnTo>
                  <a:pt x="44" y="0"/>
                </a:lnTo>
                <a:lnTo>
                  <a:pt x="73037" y="0"/>
                </a:lnTo>
                <a:lnTo>
                  <a:pt x="33572" y="205811"/>
                </a:lnTo>
                <a:close/>
              </a:path>
            </a:pathLst>
          </a:custGeom>
          <a:gradFill rotWithShape="0">
            <a:gsLst>
              <a:gs pos="50000">
                <a:srgbClr val="ffb900"/>
              </a:gs>
              <a:gs pos="100000">
                <a:srgbClr val="f78300"/>
              </a:gs>
            </a:gsLst>
            <a:lin ang="16200000"/>
          </a:gradFill>
          <a:ln w="0">
            <a:noFill/>
          </a:ln>
          <a:effectLst>
            <a:outerShdw algn="bl" blurRad="314280" rotWithShape="0">
              <a:schemeClr val="dk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449;p35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27D8E88D-875A-42A8-8DC2-1B0D03BCC97D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grpSp>
        <p:nvGrpSpPr>
          <p:cNvPr id="799" name="Google Shape;450;p35"/>
          <p:cNvGrpSpPr/>
          <p:nvPr/>
        </p:nvGrpSpPr>
        <p:grpSpPr>
          <a:xfrm>
            <a:off x="996840" y="1242720"/>
            <a:ext cx="4541040" cy="2660400"/>
            <a:chOff x="996840" y="1242720"/>
            <a:chExt cx="4541040" cy="2660400"/>
          </a:xfrm>
        </p:grpSpPr>
        <p:sp>
          <p:nvSpPr>
            <p:cNvPr id="800" name="Google Shape;451;p35"/>
            <p:cNvSpPr/>
            <p:nvPr/>
          </p:nvSpPr>
          <p:spPr>
            <a:xfrm>
              <a:off x="1368000" y="1242720"/>
              <a:ext cx="3796920" cy="2541240"/>
            </a:xfrm>
            <a:custGeom>
              <a:avLst/>
              <a:gdLst/>
              <a:ah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Google Shape;452;p35"/>
            <p:cNvSpPr/>
            <p:nvPr/>
          </p:nvSpPr>
          <p:spPr>
            <a:xfrm>
              <a:off x="996840" y="3834000"/>
              <a:ext cx="4541040" cy="69120"/>
            </a:xfrm>
            <a:custGeom>
              <a:avLst/>
              <a:gdLst/>
              <a:ah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Google Shape;453;p35"/>
            <p:cNvSpPr/>
            <p:nvPr/>
          </p:nvSpPr>
          <p:spPr>
            <a:xfrm>
              <a:off x="996840" y="3778200"/>
              <a:ext cx="4540320" cy="55080"/>
            </a:xfrm>
            <a:custGeom>
              <a:avLst/>
              <a:gdLst/>
              <a:ah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Google Shape;454;p35"/>
            <p:cNvSpPr/>
            <p:nvPr/>
          </p:nvSpPr>
          <p:spPr>
            <a:xfrm>
              <a:off x="2931120" y="3778200"/>
              <a:ext cx="664200" cy="33840"/>
            </a:xfrm>
            <a:custGeom>
              <a:avLst/>
              <a:gdLst/>
              <a:ahLst/>
              <a:rect l="l" t="t" r="r" b="b"/>
              <a:pathLst>
                <a:path w="903922" h="47589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4" name="Google Shape;455;p35"/>
          <p:cNvSpPr/>
          <p:nvPr/>
        </p:nvSpPr>
        <p:spPr>
          <a:xfrm>
            <a:off x="5804640" y="1144080"/>
            <a:ext cx="2864160" cy="28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b900"/>
                </a:solidFill>
                <a:latin typeface="IBM Plex Serif"/>
                <a:ea typeface="IBM Plex Serif"/>
              </a:rPr>
              <a:t>Desktop project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Show and explain your web, app or software projects using these gadget templates.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805" name="Google Shape;456;p35" descr=""/>
          <p:cNvPicPr/>
          <p:nvPr/>
        </p:nvPicPr>
        <p:blipFill>
          <a:blip r:embed="rId1"/>
          <a:srcRect l="0" t="0" r="0" b="6622"/>
          <a:stretch/>
        </p:blipFill>
        <p:spPr>
          <a:xfrm>
            <a:off x="1502640" y="1387800"/>
            <a:ext cx="3529440" cy="2241720"/>
          </a:xfrm>
          <a:prstGeom prst="rect">
            <a:avLst/>
          </a:prstGeom>
          <a:ln w="0">
            <a:noFill/>
          </a:ln>
        </p:spPr>
      </p:pic>
      <p:sp>
        <p:nvSpPr>
          <p:cNvPr id="806" name="Google Shape;457;p35"/>
          <p:cNvSpPr/>
          <p:nvPr/>
        </p:nvSpPr>
        <p:spPr>
          <a:xfrm>
            <a:off x="0" y="0"/>
            <a:ext cx="1824840" cy="5144040"/>
          </a:xfrm>
          <a:custGeom>
            <a:avLst/>
            <a:gdLst/>
            <a:ahLst/>
            <a:rect l="l" t="t" r="r" b="b"/>
            <a:pathLst>
              <a:path w="73037" h="205811">
                <a:moveTo>
                  <a:pt x="0" y="205797"/>
                </a:moveTo>
                <a:lnTo>
                  <a:pt x="44" y="0"/>
                </a:lnTo>
                <a:lnTo>
                  <a:pt x="73037" y="0"/>
                </a:lnTo>
                <a:lnTo>
                  <a:pt x="33572" y="205811"/>
                </a:lnTo>
                <a:close/>
              </a:path>
            </a:pathLst>
          </a:custGeom>
          <a:gradFill rotWithShape="0">
            <a:gsLst>
              <a:gs pos="50000">
                <a:srgbClr val="ffb900"/>
              </a:gs>
              <a:gs pos="100000">
                <a:srgbClr val="f78300"/>
              </a:gs>
            </a:gsLst>
            <a:lin ang="16200000"/>
          </a:gradFill>
          <a:ln w="0">
            <a:noFill/>
          </a:ln>
          <a:effectLst>
            <a:outerShdw algn="bl" blurRad="314280" rotWithShape="0">
              <a:schemeClr val="dk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"/>
          <p:cNvSpPr/>
          <p:nvPr/>
        </p:nvSpPr>
        <p:spPr>
          <a:xfrm>
            <a:off x="5677200" y="180000"/>
            <a:ext cx="38624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Idea general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3600000" y="1563480"/>
            <a:ext cx="5044680" cy="27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</a:rPr>
              <a:t>Funcionalidades</a:t>
            </a:r>
            <a:endParaRPr b="0" lang="es-ES" sz="17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500" spc="-1" strike="noStrike">
                <a:solidFill>
                  <a:srgbClr val="000000"/>
                </a:solidFill>
                <a:latin typeface="Gill Sans MT"/>
              </a:rPr>
              <a:t>Cliente</a:t>
            </a:r>
            <a:endParaRPr b="0" lang="es-ES" sz="15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</a:rPr>
              <a:t>Elegir tarifas</a:t>
            </a:r>
            <a:endParaRPr b="0" lang="es-ES" sz="13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</a:rPr>
              <a:t>Enviar paquetes</a:t>
            </a:r>
            <a:endParaRPr b="0" lang="es-ES" sz="13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</a:rPr>
              <a:t>Navegar por la página</a:t>
            </a:r>
            <a:endParaRPr b="0" lang="es-ES" sz="13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500" spc="-1" strike="noStrike">
                <a:solidFill>
                  <a:srgbClr val="000000"/>
                </a:solidFill>
                <a:latin typeface="Gill Sans MT"/>
              </a:rPr>
              <a:t>Area de usuario</a:t>
            </a:r>
            <a:endParaRPr b="0" lang="es-ES" sz="15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</a:rPr>
              <a:t>Registro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s-E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462;p36"/>
          <p:cNvSpPr/>
          <p:nvPr/>
        </p:nvSpPr>
        <p:spPr>
          <a:xfrm>
            <a:off x="685800" y="1282680"/>
            <a:ext cx="320220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61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Thanks!</a:t>
            </a:r>
            <a:endParaRPr b="0" lang="es-ES" sz="6100" spc="-1" strike="noStrike">
              <a:latin typeface="Arial"/>
            </a:endParaRPr>
          </a:p>
        </p:txBody>
      </p:sp>
      <p:sp>
        <p:nvSpPr>
          <p:cNvPr id="808" name="Google Shape;463;p36"/>
          <p:cNvSpPr/>
          <p:nvPr/>
        </p:nvSpPr>
        <p:spPr>
          <a:xfrm>
            <a:off x="685800" y="2148840"/>
            <a:ext cx="3202200" cy="171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Any questions?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You can find me at: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@username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user@mail.me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09" name="Google Shape;464;p36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927299A1-D8ED-4449-A6B7-F80EFDCC448C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469;p37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Credits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11" name="Google Shape;470;p37"/>
          <p:cNvSpPr/>
          <p:nvPr/>
        </p:nvSpPr>
        <p:spPr>
          <a:xfrm>
            <a:off x="2976840" y="1506240"/>
            <a:ext cx="5463000" cy="28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Special thanks to all the people who made and released these awesome resources for free:</a:t>
            </a:r>
            <a:endParaRPr b="0" lang="es-ES" sz="2400" spc="-1" strike="noStrike">
              <a:latin typeface="Arial"/>
            </a:endParaRPr>
          </a:p>
          <a:p>
            <a:pPr marL="457200" indent="-379800">
              <a:lnSpc>
                <a:spcPct val="115000"/>
              </a:lnSpc>
              <a:spcBef>
                <a:spcPts val="601"/>
              </a:spcBef>
              <a:buClr>
                <a:srgbClr val="ffb900"/>
              </a:buClr>
              <a:buFont typeface="IBM Plex Sans"/>
              <a:buChar char="▸"/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Presentation template by </a:t>
            </a:r>
            <a:r>
              <a:rPr b="0" lang="en" sz="2400" spc="-1" strike="noStrike" u="sng">
                <a:solidFill>
                  <a:srgbClr val="383344"/>
                </a:solidFill>
                <a:uFillTx/>
                <a:latin typeface="IBM Plex Sans"/>
                <a:ea typeface="IBM Plex Sans"/>
                <a:hlinkClick r:id="rId1"/>
              </a:rPr>
              <a:t>SlidesCarnival</a:t>
            </a:r>
            <a:endParaRPr b="0" lang="es-ES" sz="2400" spc="-1" strike="noStrike">
              <a:latin typeface="Arial"/>
            </a:endParaRPr>
          </a:p>
          <a:p>
            <a:pPr marL="457200" indent="-379800">
              <a:lnSpc>
                <a:spcPct val="115000"/>
              </a:lnSpc>
              <a:buClr>
                <a:srgbClr val="ffb900"/>
              </a:buClr>
              <a:buFont typeface="IBM Plex Sans"/>
              <a:buChar char="▸"/>
              <a:tabLst>
                <a:tab algn="l" pos="0"/>
              </a:tabLst>
            </a:pPr>
            <a:r>
              <a:rPr b="0" lang="en" sz="2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Photographs by </a:t>
            </a:r>
            <a:r>
              <a:rPr b="0" lang="en" sz="2400" spc="-1" strike="noStrike" u="sng">
                <a:solidFill>
                  <a:srgbClr val="383344"/>
                </a:solidFill>
                <a:uFillTx/>
                <a:latin typeface="IBM Plex Sans"/>
                <a:ea typeface="IBM Plex Sans"/>
                <a:hlinkClick r:id="rId2"/>
              </a:rPr>
              <a:t>Unsplash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12" name="Google Shape;471;p37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21EE5BE2-937D-4FC1-944E-505A209D4942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476;p38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Presentation design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14" name="Google Shape;477;p38"/>
          <p:cNvSpPr/>
          <p:nvPr/>
        </p:nvSpPr>
        <p:spPr>
          <a:xfrm>
            <a:off x="2976840" y="1506240"/>
            <a:ext cx="5463000" cy="28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This presentation uses the following typographies:</a:t>
            </a:r>
            <a:endParaRPr b="0" lang="es-E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601"/>
              </a:spcBef>
              <a:buClr>
                <a:srgbClr val="ffb900"/>
              </a:buClr>
              <a:buFont typeface="IBM Plex Sans"/>
              <a:buChar char="▸"/>
              <a:tabLst>
                <a:tab algn="l" pos="0"/>
              </a:tabLst>
            </a:pPr>
            <a:r>
              <a:rPr b="0" lang="en" sz="1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Titles: IBM Plex Serif</a:t>
            </a:r>
            <a:endParaRPr b="0" lang="es-E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ffb900"/>
              </a:buClr>
              <a:buFont typeface="IBM Plex Sans"/>
              <a:buChar char="▸"/>
              <a:tabLst>
                <a:tab algn="l" pos="0"/>
              </a:tabLst>
            </a:pPr>
            <a:r>
              <a:rPr b="0" lang="en" sz="1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Body copy: IBM Plex Sans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Download for free at:</a:t>
            </a:r>
            <a:br/>
            <a:r>
              <a:rPr b="0" lang="en" sz="1800" spc="-1" strike="noStrike" u="sng">
                <a:solidFill>
                  <a:srgbClr val="383344"/>
                </a:solidFill>
                <a:uFillTx/>
                <a:latin typeface="IBM Plex Sans"/>
                <a:ea typeface="IBM Plex Sans"/>
                <a:hlinkClick r:id="rId1"/>
              </a:rPr>
              <a:t>https://github.com/IBM/plex/releases/tag/v4.0.2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815" name="Google Shape;478;p38"/>
          <p:cNvSpPr/>
          <p:nvPr/>
        </p:nvSpPr>
        <p:spPr>
          <a:xfrm>
            <a:off x="2976840" y="3571200"/>
            <a:ext cx="546300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d6516e"/>
                </a:solidFill>
                <a:latin typeface="IBM Plex Sans"/>
                <a:ea typeface="IBM Plex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200" spc="-1" strike="noStrike">
              <a:latin typeface="Arial"/>
            </a:endParaRPr>
          </a:p>
        </p:txBody>
      </p:sp>
      <p:sp>
        <p:nvSpPr>
          <p:cNvPr id="816" name="Google Shape;479;p38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21DE0896-A896-41CC-9626-FDA604508F36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484;p39"/>
          <p:cNvSpPr/>
          <p:nvPr/>
        </p:nvSpPr>
        <p:spPr>
          <a:xfrm>
            <a:off x="2596680" y="2011680"/>
            <a:ext cx="586080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200" spc="-1" strike="noStrike">
                <a:solidFill>
                  <a:srgbClr val="ffb900"/>
                </a:solidFill>
                <a:latin typeface="IBM Plex Serif"/>
                <a:ea typeface="IBM Plex Serif"/>
              </a:rPr>
              <a:t>Extra Resources</a:t>
            </a:r>
            <a:endParaRPr b="0" lang="es-ES" sz="4200" spc="-1" strike="noStrike">
              <a:latin typeface="Arial"/>
            </a:endParaRPr>
          </a:p>
        </p:txBody>
      </p:sp>
      <p:sp>
        <p:nvSpPr>
          <p:cNvPr id="818" name="Google Shape;485;p39"/>
          <p:cNvSpPr/>
          <p:nvPr/>
        </p:nvSpPr>
        <p:spPr>
          <a:xfrm>
            <a:off x="2596680" y="2744280"/>
            <a:ext cx="5860800" cy="3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eaecf0"/>
                </a:solidFill>
                <a:latin typeface="IBM Plex Sans"/>
                <a:ea typeface="IBM Plex Sans"/>
              </a:rPr>
              <a:t>For Business Plans, Marketing Plans, Project Proposals, Lessons, etc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19" name="Google Shape;486;p39"/>
          <p:cNvSpPr/>
          <p:nvPr/>
        </p:nvSpPr>
        <p:spPr>
          <a:xfrm>
            <a:off x="0" y="0"/>
            <a:ext cx="1553400" cy="5142600"/>
          </a:xfrm>
          <a:prstGeom prst="rect">
            <a:avLst/>
          </a:prstGeom>
          <a:noFill/>
          <a:ln w="0">
            <a:noFill/>
          </a:ln>
          <a:effectLst>
            <a:outerShdw algn="bl" blurRad="114480" dir="5400000" dist="38160" rotWithShape="0">
              <a:schemeClr val="accent6">
                <a:alpha val="23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" sz="72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2</a:t>
            </a:r>
            <a:endParaRPr b="0" lang="es-E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491;p40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Timeline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21" name="Google Shape;492;p40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D26759F9-8EF6-439B-A269-08F1106EC6CF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822" name="Google Shape;493;p40"/>
          <p:cNvSpPr/>
          <p:nvPr/>
        </p:nvSpPr>
        <p:spPr>
          <a:xfrm>
            <a:off x="788148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DEC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23" name="Google Shape;494;p40"/>
          <p:cNvSpPr/>
          <p:nvPr/>
        </p:nvSpPr>
        <p:spPr>
          <a:xfrm>
            <a:off x="729504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NOV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24" name="Google Shape;495;p40"/>
          <p:cNvSpPr/>
          <p:nvPr/>
        </p:nvSpPr>
        <p:spPr>
          <a:xfrm>
            <a:off x="670896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OCT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25" name="Google Shape;496;p40"/>
          <p:cNvSpPr/>
          <p:nvPr/>
        </p:nvSpPr>
        <p:spPr>
          <a:xfrm>
            <a:off x="612252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SEP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26" name="Google Shape;497;p40"/>
          <p:cNvSpPr/>
          <p:nvPr/>
        </p:nvSpPr>
        <p:spPr>
          <a:xfrm>
            <a:off x="553644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AUG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27" name="Google Shape;498;p40"/>
          <p:cNvSpPr/>
          <p:nvPr/>
        </p:nvSpPr>
        <p:spPr>
          <a:xfrm>
            <a:off x="495000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JUL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28" name="Google Shape;499;p40"/>
          <p:cNvSpPr/>
          <p:nvPr/>
        </p:nvSpPr>
        <p:spPr>
          <a:xfrm>
            <a:off x="436392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JUN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29" name="Google Shape;500;p40"/>
          <p:cNvSpPr/>
          <p:nvPr/>
        </p:nvSpPr>
        <p:spPr>
          <a:xfrm>
            <a:off x="377748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MAY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30" name="Google Shape;501;p40"/>
          <p:cNvSpPr/>
          <p:nvPr/>
        </p:nvSpPr>
        <p:spPr>
          <a:xfrm>
            <a:off x="319140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APR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31" name="Google Shape;502;p40"/>
          <p:cNvSpPr/>
          <p:nvPr/>
        </p:nvSpPr>
        <p:spPr>
          <a:xfrm>
            <a:off x="260496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MAR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32" name="Google Shape;503;p40"/>
          <p:cNvSpPr/>
          <p:nvPr/>
        </p:nvSpPr>
        <p:spPr>
          <a:xfrm>
            <a:off x="201888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FEB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33" name="Google Shape;504;p40"/>
          <p:cNvSpPr/>
          <p:nvPr/>
        </p:nvSpPr>
        <p:spPr>
          <a:xfrm>
            <a:off x="1432440" y="2755800"/>
            <a:ext cx="729720" cy="3924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JAN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34" name="Google Shape;505;p40"/>
          <p:cNvSpPr/>
          <p:nvPr/>
        </p:nvSpPr>
        <p:spPr>
          <a:xfrm>
            <a:off x="0" y="2755800"/>
            <a:ext cx="1576440" cy="3924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5" name="Google Shape;506;p40"/>
          <p:cNvSpPr/>
          <p:nvPr/>
        </p:nvSpPr>
        <p:spPr>
          <a:xfrm rot="10800000">
            <a:off x="1693800" y="22831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Google Shape;507;p40"/>
          <p:cNvSpPr/>
          <p:nvPr/>
        </p:nvSpPr>
        <p:spPr>
          <a:xfrm>
            <a:off x="1657800" y="172728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37" name="Google Shape;508;p40"/>
          <p:cNvSpPr/>
          <p:nvPr/>
        </p:nvSpPr>
        <p:spPr>
          <a:xfrm rot="10800000">
            <a:off x="2867400" y="22831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Google Shape;509;p40"/>
          <p:cNvSpPr/>
          <p:nvPr/>
        </p:nvSpPr>
        <p:spPr>
          <a:xfrm>
            <a:off x="2832480" y="172728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Red is the colour of danger and courage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39" name="Google Shape;510;p40"/>
          <p:cNvSpPr/>
          <p:nvPr/>
        </p:nvSpPr>
        <p:spPr>
          <a:xfrm rot="10800000">
            <a:off x="4041000" y="22831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Google Shape;511;p40"/>
          <p:cNvSpPr/>
          <p:nvPr/>
        </p:nvSpPr>
        <p:spPr>
          <a:xfrm>
            <a:off x="4007520" y="172728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Black is the color of ebony and of outer space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41" name="Google Shape;512;p40"/>
          <p:cNvSpPr/>
          <p:nvPr/>
        </p:nvSpPr>
        <p:spPr>
          <a:xfrm rot="10800000">
            <a:off x="5214240" y="22831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Google Shape;513;p40"/>
          <p:cNvSpPr/>
          <p:nvPr/>
        </p:nvSpPr>
        <p:spPr>
          <a:xfrm>
            <a:off x="5182200" y="172728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Yellow is the color of gold, butter and ripe lemons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43" name="Google Shape;514;p40"/>
          <p:cNvSpPr/>
          <p:nvPr/>
        </p:nvSpPr>
        <p:spPr>
          <a:xfrm rot="10800000">
            <a:off x="6387840" y="22831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Google Shape;515;p40"/>
          <p:cNvSpPr/>
          <p:nvPr/>
        </p:nvSpPr>
        <p:spPr>
          <a:xfrm>
            <a:off x="6357240" y="172728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White is the color of milk and fresh snow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45" name="Google Shape;516;p40"/>
          <p:cNvSpPr/>
          <p:nvPr/>
        </p:nvSpPr>
        <p:spPr>
          <a:xfrm rot="10800000">
            <a:off x="7561440" y="22831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Google Shape;517;p40"/>
          <p:cNvSpPr/>
          <p:nvPr/>
        </p:nvSpPr>
        <p:spPr>
          <a:xfrm>
            <a:off x="7531920" y="172728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47" name="Google Shape;518;p40"/>
          <p:cNvSpPr/>
          <p:nvPr/>
        </p:nvSpPr>
        <p:spPr>
          <a:xfrm rot="10800000">
            <a:off x="2289600" y="312588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Google Shape;519;p40"/>
          <p:cNvSpPr/>
          <p:nvPr/>
        </p:nvSpPr>
        <p:spPr>
          <a:xfrm>
            <a:off x="2227680" y="364824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Yellow is the color of gold, butter and ripe lemons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49" name="Google Shape;520;p40"/>
          <p:cNvSpPr/>
          <p:nvPr/>
        </p:nvSpPr>
        <p:spPr>
          <a:xfrm rot="10800000">
            <a:off x="3463200" y="312588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Google Shape;521;p40"/>
          <p:cNvSpPr/>
          <p:nvPr/>
        </p:nvSpPr>
        <p:spPr>
          <a:xfrm>
            <a:off x="3409200" y="364824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White is the color of milk and fresh snow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51" name="Google Shape;522;p40"/>
          <p:cNvSpPr/>
          <p:nvPr/>
        </p:nvSpPr>
        <p:spPr>
          <a:xfrm rot="10800000">
            <a:off x="4636440" y="312588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Google Shape;523;p40"/>
          <p:cNvSpPr/>
          <p:nvPr/>
        </p:nvSpPr>
        <p:spPr>
          <a:xfrm>
            <a:off x="4591080" y="364824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53" name="Google Shape;524;p40"/>
          <p:cNvSpPr/>
          <p:nvPr/>
        </p:nvSpPr>
        <p:spPr>
          <a:xfrm rot="10800000">
            <a:off x="5810040" y="312588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Google Shape;525;p40"/>
          <p:cNvSpPr/>
          <p:nvPr/>
        </p:nvSpPr>
        <p:spPr>
          <a:xfrm>
            <a:off x="5772600" y="364824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Red is the colour of danger and courage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55" name="Google Shape;526;p40"/>
          <p:cNvSpPr/>
          <p:nvPr/>
        </p:nvSpPr>
        <p:spPr>
          <a:xfrm rot="10800000">
            <a:off x="6983640" y="312588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Google Shape;527;p40"/>
          <p:cNvSpPr/>
          <p:nvPr/>
        </p:nvSpPr>
        <p:spPr>
          <a:xfrm>
            <a:off x="6954120" y="3648240"/>
            <a:ext cx="11088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Black is the color of ebony and of outer space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57" name="Google Shape;528;p40"/>
          <p:cNvSpPr/>
          <p:nvPr/>
        </p:nvSpPr>
        <p:spPr>
          <a:xfrm rot="10800000">
            <a:off x="8156880" y="312588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46f7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Google Shape;529;p40"/>
          <p:cNvSpPr/>
          <p:nvPr/>
        </p:nvSpPr>
        <p:spPr>
          <a:xfrm>
            <a:off x="8123760" y="3648240"/>
            <a:ext cx="9180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Yellow is the color of gold, butter and ripe lemons</a:t>
            </a:r>
            <a:endParaRPr b="0" lang="es-E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534;p41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Roadmap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60" name="Google Shape;535;p41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7A49202-1332-42A5-8477-02700AD851EC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861" name="Google Shape;536;p41"/>
          <p:cNvSpPr/>
          <p:nvPr/>
        </p:nvSpPr>
        <p:spPr>
          <a:xfrm>
            <a:off x="0" y="2370960"/>
            <a:ext cx="9142920" cy="1009800"/>
          </a:xfrm>
          <a:custGeom>
            <a:avLst/>
            <a:gdLst/>
            <a:ahLst/>
            <a:rect l="l" t="t" r="r" b="b"/>
            <a:pathLst>
              <a:path w="12192000" h="1348058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>
            <a:solidFill>
              <a:srgbClr val="746f7e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Google Shape;537;p41"/>
          <p:cNvSpPr/>
          <p:nvPr/>
        </p:nvSpPr>
        <p:spPr>
          <a:xfrm>
            <a:off x="0" y="2370960"/>
            <a:ext cx="9142920" cy="1009800"/>
          </a:xfrm>
          <a:custGeom>
            <a:avLst/>
            <a:gdLst/>
            <a:ahLst/>
            <a:rect l="l" t="t" r="r" b="b"/>
            <a:pathLst>
              <a:path w="12192000" h="1348058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>
            <a:solidFill>
              <a:srgbClr val="ffffff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3" name="Google Shape;538;p41"/>
          <p:cNvGrpSpPr/>
          <p:nvPr/>
        </p:nvGrpSpPr>
        <p:grpSpPr>
          <a:xfrm>
            <a:off x="1787040" y="1704240"/>
            <a:ext cx="471960" cy="471600"/>
            <a:chOff x="1787040" y="1704240"/>
            <a:chExt cx="471960" cy="471600"/>
          </a:xfrm>
        </p:grpSpPr>
        <p:sp>
          <p:nvSpPr>
            <p:cNvPr id="864" name="Google Shape;539;p41"/>
            <p:cNvSpPr/>
            <p:nvPr/>
          </p:nvSpPr>
          <p:spPr>
            <a:xfrm rot="8100000">
              <a:off x="1856160" y="177300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Google Shape;540;p41"/>
            <p:cNvSpPr/>
            <p:nvPr/>
          </p:nvSpPr>
          <p:spPr>
            <a:xfrm>
              <a:off x="1955880" y="186660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746f7e"/>
                  </a:solidFill>
                  <a:latin typeface="IBM Plex Sans"/>
                  <a:ea typeface="IBM Plex Sans"/>
                </a:rPr>
                <a:t>1</a:t>
              </a:r>
              <a:endParaRPr b="0" lang="es-ES" sz="600" spc="-1" strike="noStrike">
                <a:latin typeface="Arial"/>
              </a:endParaRPr>
            </a:p>
          </p:txBody>
        </p:sp>
      </p:grpSp>
      <p:grpSp>
        <p:nvGrpSpPr>
          <p:cNvPr id="866" name="Google Shape;541;p41"/>
          <p:cNvGrpSpPr/>
          <p:nvPr/>
        </p:nvGrpSpPr>
        <p:grpSpPr>
          <a:xfrm>
            <a:off x="3815280" y="1704240"/>
            <a:ext cx="471960" cy="471600"/>
            <a:chOff x="3815280" y="1704240"/>
            <a:chExt cx="471960" cy="471600"/>
          </a:xfrm>
        </p:grpSpPr>
        <p:sp>
          <p:nvSpPr>
            <p:cNvPr id="867" name="Google Shape;542;p41"/>
            <p:cNvSpPr/>
            <p:nvPr/>
          </p:nvSpPr>
          <p:spPr>
            <a:xfrm rot="8100000">
              <a:off x="3884400" y="177300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Google Shape;543;p41"/>
            <p:cNvSpPr/>
            <p:nvPr/>
          </p:nvSpPr>
          <p:spPr>
            <a:xfrm>
              <a:off x="3984120" y="186660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746f7e"/>
                  </a:solidFill>
                  <a:latin typeface="IBM Plex Sans"/>
                  <a:ea typeface="IBM Plex Sans"/>
                </a:rPr>
                <a:t>3</a:t>
              </a:r>
              <a:endParaRPr b="0" lang="es-ES" sz="600" spc="-1" strike="noStrike">
                <a:latin typeface="Arial"/>
              </a:endParaRPr>
            </a:p>
          </p:txBody>
        </p:sp>
      </p:grpSp>
      <p:grpSp>
        <p:nvGrpSpPr>
          <p:cNvPr id="869" name="Google Shape;544;p41"/>
          <p:cNvGrpSpPr/>
          <p:nvPr/>
        </p:nvGrpSpPr>
        <p:grpSpPr>
          <a:xfrm>
            <a:off x="5843160" y="1704240"/>
            <a:ext cx="471960" cy="471600"/>
            <a:chOff x="5843160" y="1704240"/>
            <a:chExt cx="471960" cy="471600"/>
          </a:xfrm>
        </p:grpSpPr>
        <p:sp>
          <p:nvSpPr>
            <p:cNvPr id="870" name="Google Shape;545;p41"/>
            <p:cNvSpPr/>
            <p:nvPr/>
          </p:nvSpPr>
          <p:spPr>
            <a:xfrm rot="8100000">
              <a:off x="5912280" y="177300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Google Shape;546;p41"/>
            <p:cNvSpPr/>
            <p:nvPr/>
          </p:nvSpPr>
          <p:spPr>
            <a:xfrm>
              <a:off x="6012000" y="186660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746f7e"/>
                  </a:solidFill>
                  <a:latin typeface="IBM Plex Sans"/>
                  <a:ea typeface="IBM Plex Sans"/>
                </a:rPr>
                <a:t>5</a:t>
              </a:r>
              <a:endParaRPr b="0" lang="es-ES" sz="600" spc="-1" strike="noStrike">
                <a:latin typeface="Arial"/>
              </a:endParaRPr>
            </a:p>
          </p:txBody>
        </p:sp>
      </p:grpSp>
      <p:grpSp>
        <p:nvGrpSpPr>
          <p:cNvPr id="872" name="Google Shape;547;p41"/>
          <p:cNvGrpSpPr/>
          <p:nvPr/>
        </p:nvGrpSpPr>
        <p:grpSpPr>
          <a:xfrm>
            <a:off x="6880680" y="3577320"/>
            <a:ext cx="471960" cy="471600"/>
            <a:chOff x="6880680" y="3577320"/>
            <a:chExt cx="471960" cy="471600"/>
          </a:xfrm>
        </p:grpSpPr>
        <p:sp>
          <p:nvSpPr>
            <p:cNvPr id="873" name="Google Shape;548;p41"/>
            <p:cNvSpPr/>
            <p:nvPr/>
          </p:nvSpPr>
          <p:spPr>
            <a:xfrm rot="18900000">
              <a:off x="6949440" y="364608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Google Shape;549;p41"/>
            <p:cNvSpPr/>
            <p:nvPr/>
          </p:nvSpPr>
          <p:spPr>
            <a:xfrm flipH="1">
              <a:off x="7049880" y="375264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746f7e"/>
                  </a:solidFill>
                  <a:latin typeface="IBM Plex Sans"/>
                  <a:ea typeface="IBM Plex Sans"/>
                </a:rPr>
                <a:t>6</a:t>
              </a:r>
              <a:endParaRPr b="0" lang="es-ES" sz="600" spc="-1" strike="noStrike">
                <a:latin typeface="Arial"/>
              </a:endParaRPr>
            </a:p>
          </p:txBody>
        </p:sp>
      </p:grpSp>
      <p:grpSp>
        <p:nvGrpSpPr>
          <p:cNvPr id="875" name="Google Shape;550;p41"/>
          <p:cNvGrpSpPr/>
          <p:nvPr/>
        </p:nvGrpSpPr>
        <p:grpSpPr>
          <a:xfrm>
            <a:off x="4852800" y="3577320"/>
            <a:ext cx="471960" cy="471600"/>
            <a:chOff x="4852800" y="3577320"/>
            <a:chExt cx="471960" cy="471600"/>
          </a:xfrm>
        </p:grpSpPr>
        <p:sp>
          <p:nvSpPr>
            <p:cNvPr id="876" name="Google Shape;551;p41"/>
            <p:cNvSpPr/>
            <p:nvPr/>
          </p:nvSpPr>
          <p:spPr>
            <a:xfrm rot="18900000">
              <a:off x="4921560" y="364608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Google Shape;552;p41"/>
            <p:cNvSpPr/>
            <p:nvPr/>
          </p:nvSpPr>
          <p:spPr>
            <a:xfrm flipH="1">
              <a:off x="5021640" y="375264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746f7e"/>
                  </a:solidFill>
                  <a:latin typeface="IBM Plex Sans"/>
                  <a:ea typeface="IBM Plex Sans"/>
                </a:rPr>
                <a:t>4</a:t>
              </a:r>
              <a:endParaRPr b="0" lang="es-ES" sz="600" spc="-1" strike="noStrike">
                <a:latin typeface="Arial"/>
              </a:endParaRPr>
            </a:p>
          </p:txBody>
        </p:sp>
      </p:grpSp>
      <p:grpSp>
        <p:nvGrpSpPr>
          <p:cNvPr id="878" name="Google Shape;553;p41"/>
          <p:cNvGrpSpPr/>
          <p:nvPr/>
        </p:nvGrpSpPr>
        <p:grpSpPr>
          <a:xfrm>
            <a:off x="2824560" y="3577320"/>
            <a:ext cx="471960" cy="471600"/>
            <a:chOff x="2824560" y="3577320"/>
            <a:chExt cx="471960" cy="471600"/>
          </a:xfrm>
        </p:grpSpPr>
        <p:sp>
          <p:nvSpPr>
            <p:cNvPr id="879" name="Google Shape;554;p41"/>
            <p:cNvSpPr/>
            <p:nvPr/>
          </p:nvSpPr>
          <p:spPr>
            <a:xfrm rot="18900000">
              <a:off x="2893320" y="364608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Google Shape;555;p41"/>
            <p:cNvSpPr/>
            <p:nvPr/>
          </p:nvSpPr>
          <p:spPr>
            <a:xfrm flipH="1">
              <a:off x="2993760" y="375264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746f7e"/>
                  </a:solidFill>
                  <a:latin typeface="IBM Plex Sans"/>
                  <a:ea typeface="IBM Plex Sans"/>
                </a:rPr>
                <a:t>2</a:t>
              </a:r>
              <a:endParaRPr b="0" lang="es-ES" sz="600" spc="-1" strike="noStrike">
                <a:latin typeface="Arial"/>
              </a:endParaRPr>
            </a:p>
          </p:txBody>
        </p:sp>
      </p:grpSp>
      <p:sp>
        <p:nvSpPr>
          <p:cNvPr id="881" name="Google Shape;556;p41"/>
          <p:cNvSpPr/>
          <p:nvPr/>
        </p:nvSpPr>
        <p:spPr>
          <a:xfrm>
            <a:off x="1379880" y="115596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82" name="Google Shape;557;p41"/>
          <p:cNvSpPr/>
          <p:nvPr/>
        </p:nvSpPr>
        <p:spPr>
          <a:xfrm>
            <a:off x="3377160" y="115596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Red is the colour of danger and courage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83" name="Google Shape;558;p41"/>
          <p:cNvSpPr/>
          <p:nvPr/>
        </p:nvSpPr>
        <p:spPr>
          <a:xfrm>
            <a:off x="5436000" y="115596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Black is the color of ebony and of outer space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84" name="Google Shape;559;p41"/>
          <p:cNvSpPr/>
          <p:nvPr/>
        </p:nvSpPr>
        <p:spPr>
          <a:xfrm>
            <a:off x="2418120" y="406368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Yellow is the color of gold, butter and ripe lemons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85" name="Google Shape;560;p41"/>
          <p:cNvSpPr/>
          <p:nvPr/>
        </p:nvSpPr>
        <p:spPr>
          <a:xfrm>
            <a:off x="4446360" y="406368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White is the color of milk and fresh snow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886" name="Google Shape;561;p41"/>
          <p:cNvSpPr/>
          <p:nvPr/>
        </p:nvSpPr>
        <p:spPr>
          <a:xfrm>
            <a:off x="6474240" y="406368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566;p42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Gantt chart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88" name="Google Shape;567;p42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A105C08-0C51-4146-BD61-A25D009A3003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graphicFrame>
        <p:nvGraphicFramePr>
          <p:cNvPr id="889" name="Google Shape;568;p42"/>
          <p:cNvGraphicFramePr/>
          <p:nvPr/>
        </p:nvGraphicFramePr>
        <p:xfrm>
          <a:off x="2426400" y="1564560"/>
          <a:ext cx="6347880" cy="3197160"/>
        </p:xfrm>
        <a:graphic>
          <a:graphicData uri="http://schemas.openxmlformats.org/drawingml/2006/table">
            <a:tbl>
              <a:tblPr/>
              <a:tblGrid>
                <a:gridCol w="988560"/>
                <a:gridCol w="382680"/>
                <a:gridCol w="382680"/>
                <a:gridCol w="382680"/>
                <a:gridCol w="382680"/>
                <a:gridCol w="382680"/>
                <a:gridCol w="382680"/>
                <a:gridCol w="382680"/>
                <a:gridCol w="382680"/>
                <a:gridCol w="382680"/>
                <a:gridCol w="382680"/>
                <a:gridCol w="382680"/>
                <a:gridCol w="382680"/>
                <a:gridCol w="382680"/>
                <a:gridCol w="384840"/>
              </a:tblGrid>
              <a:tr h="31968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 gridSpan="7"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Week 1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Week 2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1968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2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3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4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5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6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7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8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9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10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11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12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13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14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Task 1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Task 2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783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783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783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7830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◆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783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Task 3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d6516e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d6516e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d6516e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Task 4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◆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Task 5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783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783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7830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◆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783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Task 6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d6516e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d6516e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d6516e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aecf0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Task 7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ffb900"/>
                    </a:solidFill>
                  </a:tcPr>
                </a:tc>
              </a:tr>
              <a:tr h="32040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Task 8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solidFill>
                      <a:srgbClr val="f78300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573;p43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SWOT Analysis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91" name="Google Shape;574;p43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0F71D0E3-6569-4333-84C6-E34852B3322E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892" name="Google Shape;575;p43"/>
          <p:cNvSpPr/>
          <p:nvPr/>
        </p:nvSpPr>
        <p:spPr>
          <a:xfrm>
            <a:off x="2976840" y="1363320"/>
            <a:ext cx="2887200" cy="1583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13716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STRENGTHS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893" name="Google Shape;576;p43"/>
          <p:cNvSpPr/>
          <p:nvPr/>
        </p:nvSpPr>
        <p:spPr>
          <a:xfrm>
            <a:off x="5985000" y="1363320"/>
            <a:ext cx="2887200" cy="1583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716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WEAKNESSES</a:t>
            </a:r>
            <a:endParaRPr b="0" lang="es-E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Yellow is the color of gold, butter and ripe lemons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894" name="Google Shape;577;p43"/>
          <p:cNvSpPr/>
          <p:nvPr/>
        </p:nvSpPr>
        <p:spPr>
          <a:xfrm>
            <a:off x="2976840" y="3085920"/>
            <a:ext cx="2887200" cy="1583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13716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Black is the color of ebony and of outer space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OPPORTUNITIES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895" name="Google Shape;578;p43"/>
          <p:cNvSpPr/>
          <p:nvPr/>
        </p:nvSpPr>
        <p:spPr>
          <a:xfrm>
            <a:off x="5985000" y="3085920"/>
            <a:ext cx="2887200" cy="1583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716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White is the color of milk and fresh snow</a:t>
            </a:r>
            <a:endParaRPr b="0" lang="es-E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THREATS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896" name="Google Shape;579;p43"/>
          <p:cNvSpPr/>
          <p:nvPr/>
        </p:nvSpPr>
        <p:spPr>
          <a:xfrm>
            <a:off x="4650120" y="1738440"/>
            <a:ext cx="2415960" cy="241596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Google Shape;580;p43"/>
          <p:cNvSpPr/>
          <p:nvPr/>
        </p:nvSpPr>
        <p:spPr>
          <a:xfrm rot="5400000">
            <a:off x="4782240" y="1737360"/>
            <a:ext cx="2415960" cy="241596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Google Shape;581;p43"/>
          <p:cNvSpPr/>
          <p:nvPr/>
        </p:nvSpPr>
        <p:spPr>
          <a:xfrm rot="10800000">
            <a:off x="4782240" y="1878120"/>
            <a:ext cx="2415960" cy="241596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Google Shape;582;p43"/>
          <p:cNvSpPr/>
          <p:nvPr/>
        </p:nvSpPr>
        <p:spPr>
          <a:xfrm rot="16200000">
            <a:off x="4650120" y="1879200"/>
            <a:ext cx="2415960" cy="241596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Google Shape;583;p43"/>
          <p:cNvSpPr txBox="1"/>
          <p:nvPr/>
        </p:nvSpPr>
        <p:spPr>
          <a:xfrm>
            <a:off x="5206680" y="2242440"/>
            <a:ext cx="330480" cy="44496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ln w="0">
                  <a:noFill/>
                </a:ln>
                <a:solidFill>
                  <a:srgbClr val="ffffff"/>
                </a:solidFill>
                <a:latin typeface="IBM Plex Sans"/>
                <a:ea typeface="Arial"/>
              </a:rPr>
              <a:t>S</a:t>
            </a:r>
            <a:endParaRPr b="0" lang="es-ES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901" name="Google Shape;584;p43"/>
          <p:cNvSpPr txBox="1"/>
          <p:nvPr/>
        </p:nvSpPr>
        <p:spPr>
          <a:xfrm>
            <a:off x="6179040" y="2250360"/>
            <a:ext cx="564120" cy="42984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ln w="0">
                  <a:noFill/>
                </a:ln>
                <a:solidFill>
                  <a:srgbClr val="ffffff"/>
                </a:solidFill>
                <a:latin typeface="IBM Plex Sans"/>
                <a:ea typeface="Arial"/>
              </a:rPr>
              <a:t>W</a:t>
            </a:r>
            <a:endParaRPr b="0" lang="es-ES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902" name="Google Shape;585;p43"/>
          <p:cNvSpPr txBox="1"/>
          <p:nvPr/>
        </p:nvSpPr>
        <p:spPr>
          <a:xfrm>
            <a:off x="5172120" y="3312720"/>
            <a:ext cx="378000" cy="44496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ln w="0">
                  <a:noFill/>
                </a:ln>
                <a:solidFill>
                  <a:srgbClr val="ffffff"/>
                </a:solidFill>
                <a:latin typeface="IBM Plex Sans"/>
                <a:ea typeface="Arial"/>
              </a:rPr>
              <a:t>O</a:t>
            </a:r>
            <a:endParaRPr b="0" lang="es-ES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903" name="Google Shape;586;p43"/>
          <p:cNvSpPr txBox="1"/>
          <p:nvPr/>
        </p:nvSpPr>
        <p:spPr>
          <a:xfrm>
            <a:off x="6293160" y="3320640"/>
            <a:ext cx="326160" cy="42984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ln w="0">
                  <a:noFill/>
                </a:ln>
                <a:solidFill>
                  <a:srgbClr val="ffffff"/>
                </a:solidFill>
                <a:latin typeface="IBM Plex Sans"/>
                <a:ea typeface="Arial"/>
              </a:rPr>
              <a:t>T</a:t>
            </a:r>
            <a:endParaRPr b="0" lang="es-ES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591;p44"/>
          <p:cNvSpPr/>
          <p:nvPr/>
        </p:nvSpPr>
        <p:spPr>
          <a:xfrm>
            <a:off x="262080" y="0"/>
            <a:ext cx="861840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Business Model Canvas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905" name="Google Shape;592;p44"/>
          <p:cNvSpPr/>
          <p:nvPr/>
        </p:nvSpPr>
        <p:spPr>
          <a:xfrm>
            <a:off x="0" y="4885920"/>
            <a:ext cx="27720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C1079F8-A0FB-4712-A4FC-BABCCA1810A0}" type="slidenum">
              <a:rPr b="1" lang="en" sz="12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  <p:sp>
        <p:nvSpPr>
          <p:cNvPr id="906" name="Google Shape;593;p44"/>
          <p:cNvSpPr/>
          <p:nvPr/>
        </p:nvSpPr>
        <p:spPr>
          <a:xfrm>
            <a:off x="1986120" y="466920"/>
            <a:ext cx="1722600" cy="159336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Key Activities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907" name="Google Shape;594;p44"/>
          <p:cNvSpPr/>
          <p:nvPr/>
        </p:nvSpPr>
        <p:spPr>
          <a:xfrm>
            <a:off x="1986120" y="2061720"/>
            <a:ext cx="1722600" cy="159336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Key Resources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908" name="Google Shape;595;p44"/>
          <p:cNvSpPr/>
          <p:nvPr/>
        </p:nvSpPr>
        <p:spPr>
          <a:xfrm>
            <a:off x="3710160" y="466920"/>
            <a:ext cx="1722600" cy="318816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Value Propositions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909" name="Google Shape;596;p44"/>
          <p:cNvSpPr/>
          <p:nvPr/>
        </p:nvSpPr>
        <p:spPr>
          <a:xfrm>
            <a:off x="5433840" y="466920"/>
            <a:ext cx="1722600" cy="159336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Customer Relationships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910" name="Google Shape;597;p44"/>
          <p:cNvSpPr/>
          <p:nvPr/>
        </p:nvSpPr>
        <p:spPr>
          <a:xfrm>
            <a:off x="5433840" y="2061720"/>
            <a:ext cx="1722600" cy="159336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Channels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911" name="Google Shape;598;p44"/>
          <p:cNvSpPr/>
          <p:nvPr/>
        </p:nvSpPr>
        <p:spPr>
          <a:xfrm>
            <a:off x="7157880" y="466920"/>
            <a:ext cx="1722600" cy="318816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Customer Segments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912" name="Google Shape;599;p44"/>
          <p:cNvSpPr/>
          <p:nvPr/>
        </p:nvSpPr>
        <p:spPr>
          <a:xfrm>
            <a:off x="262080" y="466920"/>
            <a:ext cx="1722600" cy="318816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Key Partners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913" name="Google Shape;600;p44"/>
          <p:cNvSpPr/>
          <p:nvPr/>
        </p:nvSpPr>
        <p:spPr>
          <a:xfrm>
            <a:off x="262080" y="3656520"/>
            <a:ext cx="4308840" cy="123408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Cost Structure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914" name="Google Shape;601;p44"/>
          <p:cNvSpPr/>
          <p:nvPr/>
        </p:nvSpPr>
        <p:spPr>
          <a:xfrm>
            <a:off x="4572000" y="3656520"/>
            <a:ext cx="4308840" cy="123408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Revenue Streams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915" name="Google Shape;602;p44"/>
          <p:cNvSpPr/>
          <p:nvPr/>
        </p:nvSpPr>
        <p:spPr>
          <a:xfrm>
            <a:off x="4280040" y="3732480"/>
            <a:ext cx="214920" cy="213480"/>
          </a:xfrm>
          <a:custGeom>
            <a:avLst/>
            <a:gdLst/>
            <a:ahLst/>
            <a:rect l="l" t="t" r="r" b="b"/>
            <a:pathLst>
              <a:path w="16756" h="16658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Google Shape;603;p44"/>
          <p:cNvSpPr/>
          <p:nvPr/>
        </p:nvSpPr>
        <p:spPr>
          <a:xfrm>
            <a:off x="6866280" y="543240"/>
            <a:ext cx="214200" cy="192240"/>
          </a:xfrm>
          <a:custGeom>
            <a:avLst/>
            <a:gdLst/>
            <a:ahLst/>
            <a:rect l="l" t="t" r="r" b="b"/>
            <a:pathLst>
              <a:path w="16706" h="14997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Google Shape;604;p44"/>
          <p:cNvSpPr/>
          <p:nvPr/>
        </p:nvSpPr>
        <p:spPr>
          <a:xfrm>
            <a:off x="1702800" y="543240"/>
            <a:ext cx="205920" cy="205920"/>
          </a:xfrm>
          <a:custGeom>
            <a:avLst/>
            <a:gdLst/>
            <a:ahLst/>
            <a:rect l="l" t="t" r="r" b="b"/>
            <a:pathLst>
              <a:path w="16072" h="16071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Google Shape;605;p44"/>
          <p:cNvSpPr/>
          <p:nvPr/>
        </p:nvSpPr>
        <p:spPr>
          <a:xfrm>
            <a:off x="8608680" y="543240"/>
            <a:ext cx="195840" cy="206640"/>
          </a:xfrm>
          <a:custGeom>
            <a:avLst/>
            <a:gdLst/>
            <a:ahLst/>
            <a:rect l="l" t="t" r="r" b="b"/>
            <a:pathLst>
              <a:path w="15290" h="1612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19" name="Google Shape;606;p44"/>
          <p:cNvGrpSpPr/>
          <p:nvPr/>
        </p:nvGrpSpPr>
        <p:grpSpPr>
          <a:xfrm>
            <a:off x="8561880" y="3732480"/>
            <a:ext cx="232560" cy="170280"/>
            <a:chOff x="8561880" y="3732480"/>
            <a:chExt cx="232560" cy="170280"/>
          </a:xfrm>
        </p:grpSpPr>
        <p:sp>
          <p:nvSpPr>
            <p:cNvPr id="920" name="Google Shape;607;p44"/>
            <p:cNvSpPr/>
            <p:nvPr/>
          </p:nvSpPr>
          <p:spPr>
            <a:xfrm>
              <a:off x="8561880" y="3732480"/>
              <a:ext cx="232560" cy="170280"/>
            </a:xfrm>
            <a:custGeom>
              <a:avLst/>
              <a:gdLst/>
              <a:ah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Google Shape;608;p44"/>
            <p:cNvSpPr/>
            <p:nvPr/>
          </p:nvSpPr>
          <p:spPr>
            <a:xfrm>
              <a:off x="8578440" y="3745800"/>
              <a:ext cx="199800" cy="127440"/>
            </a:xfrm>
            <a:custGeom>
              <a:avLst/>
              <a:gdLst/>
              <a:ah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2" name="Google Shape;609;p44"/>
          <p:cNvSpPr/>
          <p:nvPr/>
        </p:nvSpPr>
        <p:spPr>
          <a:xfrm>
            <a:off x="3424320" y="543240"/>
            <a:ext cx="208440" cy="208440"/>
          </a:xfrm>
          <a:custGeom>
            <a:avLst/>
            <a:gdLst/>
            <a:ahLst/>
            <a:rect l="l" t="t" r="r" b="b"/>
            <a:pathLst>
              <a:path w="16266" h="16267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23" name="Google Shape;610;p44"/>
          <p:cNvGrpSpPr/>
          <p:nvPr/>
        </p:nvGrpSpPr>
        <p:grpSpPr>
          <a:xfrm>
            <a:off x="5169600" y="543240"/>
            <a:ext cx="187200" cy="238680"/>
            <a:chOff x="5169600" y="543240"/>
            <a:chExt cx="187200" cy="238680"/>
          </a:xfrm>
        </p:grpSpPr>
        <p:sp>
          <p:nvSpPr>
            <p:cNvPr id="924" name="Google Shape;611;p44"/>
            <p:cNvSpPr/>
            <p:nvPr/>
          </p:nvSpPr>
          <p:spPr>
            <a:xfrm>
              <a:off x="5169600" y="543240"/>
              <a:ext cx="187200" cy="238680"/>
            </a:xfrm>
            <a:custGeom>
              <a:avLst/>
              <a:gdLst/>
              <a:ahLst/>
              <a:rect l="l" t="t" r="r" b="b"/>
              <a:pathLst>
                <a:path w="14606" h="18611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Google Shape;612;p44"/>
            <p:cNvSpPr/>
            <p:nvPr/>
          </p:nvSpPr>
          <p:spPr>
            <a:xfrm>
              <a:off x="5179680" y="673200"/>
              <a:ext cx="57600" cy="108720"/>
            </a:xfrm>
            <a:custGeom>
              <a:avLst/>
              <a:gdLst/>
              <a:ahLst/>
              <a:rect l="l" t="t" r="r" b="b"/>
              <a:pathLst>
                <a:path w="4544" h="852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Google Shape;613;p44"/>
            <p:cNvSpPr/>
            <p:nvPr/>
          </p:nvSpPr>
          <p:spPr>
            <a:xfrm>
              <a:off x="5289120" y="673200"/>
              <a:ext cx="57600" cy="108720"/>
            </a:xfrm>
            <a:custGeom>
              <a:avLst/>
              <a:gdLst/>
              <a:ahLst/>
              <a:rect l="l" t="t" r="r" b="b"/>
              <a:pathLst>
                <a:path w="4543" h="8524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7" name="Google Shape;614;p44"/>
          <p:cNvGrpSpPr/>
          <p:nvPr/>
        </p:nvGrpSpPr>
        <p:grpSpPr>
          <a:xfrm>
            <a:off x="3342600" y="2137680"/>
            <a:ext cx="281880" cy="256680"/>
            <a:chOff x="3342600" y="2137680"/>
            <a:chExt cx="281880" cy="256680"/>
          </a:xfrm>
        </p:grpSpPr>
        <p:sp>
          <p:nvSpPr>
            <p:cNvPr id="928" name="Google Shape;615;p44"/>
            <p:cNvSpPr/>
            <p:nvPr/>
          </p:nvSpPr>
          <p:spPr>
            <a:xfrm>
              <a:off x="3486960" y="2279160"/>
              <a:ext cx="108720" cy="115200"/>
            </a:xfrm>
            <a:custGeom>
              <a:avLst/>
              <a:gdLst/>
              <a:ahLst/>
              <a:rect l="l" t="t" r="r" b="b"/>
              <a:pathLst>
                <a:path w="8525" h="9013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Google Shape;616;p44"/>
            <p:cNvSpPr/>
            <p:nvPr/>
          </p:nvSpPr>
          <p:spPr>
            <a:xfrm>
              <a:off x="3371040" y="2278800"/>
              <a:ext cx="108360" cy="115200"/>
            </a:xfrm>
            <a:custGeom>
              <a:avLst/>
              <a:gdLst/>
              <a:ahLst/>
              <a:rect l="l" t="t" r="r" b="b"/>
              <a:pathLst>
                <a:path w="8500" h="9037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Google Shape;617;p44"/>
            <p:cNvSpPr/>
            <p:nvPr/>
          </p:nvSpPr>
          <p:spPr>
            <a:xfrm>
              <a:off x="3377880" y="2137680"/>
              <a:ext cx="210960" cy="120600"/>
            </a:xfrm>
            <a:custGeom>
              <a:avLst/>
              <a:gdLst/>
              <a:ahLst/>
              <a:rect l="l" t="t" r="r" b="b"/>
              <a:pathLst>
                <a:path w="16462" h="9453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Google Shape;618;p44"/>
            <p:cNvSpPr/>
            <p:nvPr/>
          </p:nvSpPr>
          <p:spPr>
            <a:xfrm>
              <a:off x="3342600" y="2202480"/>
              <a:ext cx="140400" cy="115560"/>
            </a:xfrm>
            <a:custGeom>
              <a:avLst/>
              <a:gdLst/>
              <a:ahLst/>
              <a:rect l="l" t="t" r="r" b="b"/>
              <a:pathLst>
                <a:path w="10992" h="906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Google Shape;619;p44"/>
            <p:cNvSpPr/>
            <p:nvPr/>
          </p:nvSpPr>
          <p:spPr>
            <a:xfrm>
              <a:off x="3484080" y="2202480"/>
              <a:ext cx="140400" cy="115560"/>
            </a:xfrm>
            <a:custGeom>
              <a:avLst/>
              <a:gdLst/>
              <a:ahLst/>
              <a:rect l="l" t="t" r="r" b="b"/>
              <a:pathLst>
                <a:path w="10991" h="9062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33" name="Google Shape;620;p44"/>
          <p:cNvGrpSpPr/>
          <p:nvPr/>
        </p:nvGrpSpPr>
        <p:grpSpPr>
          <a:xfrm>
            <a:off x="6789960" y="2139120"/>
            <a:ext cx="277200" cy="266040"/>
            <a:chOff x="6789960" y="2139120"/>
            <a:chExt cx="277200" cy="266040"/>
          </a:xfrm>
        </p:grpSpPr>
        <p:sp>
          <p:nvSpPr>
            <p:cNvPr id="934" name="Google Shape;621;p44"/>
            <p:cNvSpPr/>
            <p:nvPr/>
          </p:nvSpPr>
          <p:spPr>
            <a:xfrm>
              <a:off x="6962040" y="2139120"/>
              <a:ext cx="82080" cy="9072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Google Shape;622;p44"/>
            <p:cNvSpPr/>
            <p:nvPr/>
          </p:nvSpPr>
          <p:spPr>
            <a:xfrm>
              <a:off x="6836400" y="2152800"/>
              <a:ext cx="65160" cy="7524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Google Shape;623;p44"/>
            <p:cNvSpPr/>
            <p:nvPr/>
          </p:nvSpPr>
          <p:spPr>
            <a:xfrm>
              <a:off x="6789960" y="2284560"/>
              <a:ext cx="91800" cy="5544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Google Shape;624;p44"/>
            <p:cNvSpPr/>
            <p:nvPr/>
          </p:nvSpPr>
          <p:spPr>
            <a:xfrm>
              <a:off x="6903720" y="2323800"/>
              <a:ext cx="45000" cy="8136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Google Shape;625;p44"/>
            <p:cNvSpPr/>
            <p:nvPr/>
          </p:nvSpPr>
          <p:spPr>
            <a:xfrm>
              <a:off x="6984720" y="2260440"/>
              <a:ext cx="82440" cy="4536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Google Shape;626;p44"/>
            <p:cNvSpPr/>
            <p:nvPr/>
          </p:nvSpPr>
          <p:spPr>
            <a:xfrm>
              <a:off x="6882120" y="2220120"/>
              <a:ext cx="96480" cy="9684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631;p45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Funnel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941" name="Google Shape;632;p45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67C95C1F-5681-487B-876E-B956D06C9E32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grpSp>
        <p:nvGrpSpPr>
          <p:cNvPr id="942" name="Google Shape;633;p45"/>
          <p:cNvGrpSpPr/>
          <p:nvPr/>
        </p:nvGrpSpPr>
        <p:grpSpPr>
          <a:xfrm>
            <a:off x="2487960" y="1413000"/>
            <a:ext cx="3607200" cy="3242880"/>
            <a:chOff x="2487960" y="1413000"/>
            <a:chExt cx="3607200" cy="3242880"/>
          </a:xfrm>
        </p:grpSpPr>
        <p:sp>
          <p:nvSpPr>
            <p:cNvPr id="943" name="Google Shape;634;p45"/>
            <p:cNvSpPr/>
            <p:nvPr/>
          </p:nvSpPr>
          <p:spPr>
            <a:xfrm>
              <a:off x="3381120" y="3626640"/>
              <a:ext cx="1826280" cy="553320"/>
            </a:xfrm>
            <a:custGeom>
              <a:avLst/>
              <a:gdLst/>
              <a:ahLst/>
              <a:rect l="l" t="t" r="r" b="b"/>
              <a:pathLst>
                <a:path w="640" h="194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IBM Plex Sans"/>
                  <a:ea typeface="IBM Plex Sans"/>
                </a:rPr>
                <a:t>PURCHASE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944" name="Google Shape;635;p45"/>
            <p:cNvSpPr/>
            <p:nvPr/>
          </p:nvSpPr>
          <p:spPr>
            <a:xfrm>
              <a:off x="3607200" y="4115160"/>
              <a:ext cx="1377000" cy="540720"/>
            </a:xfrm>
            <a:custGeom>
              <a:avLst/>
              <a:gdLst/>
              <a:ahLst/>
              <a:rect l="l" t="t" r="r" b="b"/>
              <a:pathLst>
                <a:path w="483" h="19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IBM Plex Sans"/>
                  <a:ea typeface="IBM Plex Sans"/>
                </a:rPr>
                <a:t>LOYALTY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945" name="Google Shape;636;p45"/>
            <p:cNvSpPr/>
            <p:nvPr/>
          </p:nvSpPr>
          <p:spPr>
            <a:xfrm>
              <a:off x="2495880" y="1706760"/>
              <a:ext cx="3599280" cy="576000"/>
            </a:xfrm>
            <a:custGeom>
              <a:avLst/>
              <a:gdLst/>
              <a:ahLst/>
              <a:rect l="l" t="t" r="r" b="b"/>
              <a:pathLst>
                <a:path w="1261" h="202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IBM Plex Sans"/>
                  <a:ea typeface="IBM Plex Sans"/>
                </a:rPr>
                <a:t>AWARENESS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946" name="Google Shape;637;p45"/>
            <p:cNvSpPr/>
            <p:nvPr/>
          </p:nvSpPr>
          <p:spPr>
            <a:xfrm>
              <a:off x="2938680" y="2665440"/>
              <a:ext cx="2714040" cy="563400"/>
            </a:xfrm>
            <a:custGeom>
              <a:avLst/>
              <a:gdLst/>
              <a:ahLst/>
              <a:rect l="l" t="t" r="r" b="b"/>
              <a:pathLst>
                <a:path w="951" h="198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IBM Plex Sans"/>
                  <a:ea typeface="IBM Plex Sans"/>
                </a:rPr>
                <a:t>EVALUATION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947" name="Google Shape;638;p45"/>
            <p:cNvSpPr/>
            <p:nvPr/>
          </p:nvSpPr>
          <p:spPr>
            <a:xfrm>
              <a:off x="2719440" y="2185920"/>
              <a:ext cx="3153240" cy="570240"/>
            </a:xfrm>
            <a:custGeom>
              <a:avLst/>
              <a:gdLst/>
              <a:ahLst/>
              <a:rect l="l" t="t" r="r" b="b"/>
              <a:pathLst>
                <a:path w="1105" h="20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IBM Plex Sans"/>
                  <a:ea typeface="IBM Plex Sans"/>
                </a:rPr>
                <a:t>DISCOVERY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948" name="Google Shape;639;p45"/>
            <p:cNvSpPr/>
            <p:nvPr/>
          </p:nvSpPr>
          <p:spPr>
            <a:xfrm>
              <a:off x="3158640" y="3144960"/>
              <a:ext cx="2271240" cy="561240"/>
            </a:xfrm>
            <a:custGeom>
              <a:avLst/>
              <a:gdLst/>
              <a:ahLst/>
              <a:rect l="l" t="t" r="r" b="b"/>
              <a:pathLst>
                <a:path w="796" h="197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IBM Plex Sans"/>
                  <a:ea typeface="IBM Plex Sans"/>
                </a:rPr>
                <a:t>INTENT</a:t>
              </a:r>
              <a:endParaRPr b="0" lang="es-ES" sz="1200" spc="-1" strike="noStrike">
                <a:latin typeface="Arial"/>
              </a:endParaRPr>
            </a:p>
          </p:txBody>
        </p:sp>
        <p:sp>
          <p:nvSpPr>
            <p:cNvPr id="949" name="Google Shape;640;p45"/>
            <p:cNvSpPr/>
            <p:nvPr/>
          </p:nvSpPr>
          <p:spPr>
            <a:xfrm>
              <a:off x="2487960" y="1413000"/>
              <a:ext cx="3601800" cy="395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0" name="Google Shape;641;p45"/>
          <p:cNvSpPr/>
          <p:nvPr/>
        </p:nvSpPr>
        <p:spPr>
          <a:xfrm>
            <a:off x="6016320" y="1950120"/>
            <a:ext cx="105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b9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Google Shape;642;p45"/>
          <p:cNvSpPr/>
          <p:nvPr/>
        </p:nvSpPr>
        <p:spPr>
          <a:xfrm>
            <a:off x="7134840" y="1778040"/>
            <a:ext cx="16848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952" name="Google Shape;643;p45"/>
          <p:cNvSpPr/>
          <p:nvPr/>
        </p:nvSpPr>
        <p:spPr>
          <a:xfrm>
            <a:off x="5860440" y="2431800"/>
            <a:ext cx="121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783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Google Shape;644;p45"/>
          <p:cNvSpPr/>
          <p:nvPr/>
        </p:nvSpPr>
        <p:spPr>
          <a:xfrm>
            <a:off x="7134840" y="2259720"/>
            <a:ext cx="16848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954" name="Google Shape;645;p45"/>
          <p:cNvSpPr/>
          <p:nvPr/>
        </p:nvSpPr>
        <p:spPr>
          <a:xfrm>
            <a:off x="5639400" y="2913480"/>
            <a:ext cx="143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6516e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Google Shape;646;p45"/>
          <p:cNvSpPr/>
          <p:nvPr/>
        </p:nvSpPr>
        <p:spPr>
          <a:xfrm>
            <a:off x="7134840" y="2741400"/>
            <a:ext cx="16848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956" name="Google Shape;647;p45"/>
          <p:cNvSpPr/>
          <p:nvPr/>
        </p:nvSpPr>
        <p:spPr>
          <a:xfrm>
            <a:off x="5450760" y="3394800"/>
            <a:ext cx="1621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7daf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Google Shape;648;p45"/>
          <p:cNvSpPr/>
          <p:nvPr/>
        </p:nvSpPr>
        <p:spPr>
          <a:xfrm>
            <a:off x="7134840" y="3222720"/>
            <a:ext cx="16848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958" name="Google Shape;649;p45"/>
          <p:cNvSpPr/>
          <p:nvPr/>
        </p:nvSpPr>
        <p:spPr>
          <a:xfrm>
            <a:off x="5245920" y="3876480"/>
            <a:ext cx="182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3aecf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Google Shape;650;p45"/>
          <p:cNvSpPr/>
          <p:nvPr/>
        </p:nvSpPr>
        <p:spPr>
          <a:xfrm>
            <a:off x="7134840" y="3704400"/>
            <a:ext cx="16848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960" name="Google Shape;651;p45"/>
          <p:cNvSpPr/>
          <p:nvPr/>
        </p:nvSpPr>
        <p:spPr>
          <a:xfrm>
            <a:off x="5032800" y="4358160"/>
            <a:ext cx="2030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e0808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Google Shape;652;p45"/>
          <p:cNvSpPr/>
          <p:nvPr/>
        </p:nvSpPr>
        <p:spPr>
          <a:xfrm>
            <a:off x="7134840" y="4186080"/>
            <a:ext cx="16848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Insert your content</a:t>
            </a:r>
            <a:endParaRPr b="0" lang="es-E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"/>
          <p:cNvSpPr/>
          <p:nvPr/>
        </p:nvSpPr>
        <p:spPr>
          <a:xfrm>
            <a:off x="5677200" y="180000"/>
            <a:ext cx="38624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Idea general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08" name=""/>
          <p:cNvSpPr/>
          <p:nvPr/>
        </p:nvSpPr>
        <p:spPr>
          <a:xfrm>
            <a:off x="2700000" y="900000"/>
            <a:ext cx="5044680" cy="36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</a:rPr>
              <a:t>Funcionalidades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s-ES" sz="17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</a:rPr>
              <a:t>Usuario</a:t>
            </a:r>
            <a:endParaRPr b="0" lang="es-ES" sz="13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</a:rPr>
              <a:t>Ver Crear Modificar y borrar empleados</a:t>
            </a:r>
            <a:endParaRPr b="0" lang="es-ES" sz="13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</a:rPr>
              <a:t>Un empleado puede ver los paquetes que quedan por entregar</a:t>
            </a:r>
            <a:endParaRPr b="0" lang="es-ES" sz="13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  <a:ea typeface="Gill Sans MT"/>
              </a:rPr>
              <a:t>Un empleado puede ver los paquetes que ha entregado</a:t>
            </a:r>
            <a:endParaRPr b="0" lang="es-ES" sz="13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  <a:ea typeface="Gill Sans MT"/>
              </a:rPr>
              <a:t>Asignar paquetes a un responsable</a:t>
            </a:r>
            <a:endParaRPr b="0" lang="es-ES" sz="13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Gill Sans MT"/>
                <a:ea typeface="Gill Sans MT"/>
              </a:rPr>
              <a:t>Crear una nueva recogida</a:t>
            </a:r>
            <a:endParaRPr b="0" lang="es-E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657;p46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Team Presentation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963" name="Google Shape;658;p46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C138D1C-2DCD-4DC3-B87E-0DF994457F01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964" name="Google Shape;659;p46"/>
          <p:cNvSpPr/>
          <p:nvPr/>
        </p:nvSpPr>
        <p:spPr>
          <a:xfrm>
            <a:off x="2246400" y="1760040"/>
            <a:ext cx="1317240" cy="1317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Google Shape;660;p46"/>
          <p:cNvSpPr/>
          <p:nvPr/>
        </p:nvSpPr>
        <p:spPr>
          <a:xfrm>
            <a:off x="2251080" y="3193200"/>
            <a:ext cx="131724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Imani Jackson</a:t>
            </a:r>
            <a:br/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JOB TITLE</a:t>
            </a:r>
            <a:endParaRPr b="0" lang="es-E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</p:txBody>
      </p:sp>
      <p:sp>
        <p:nvSpPr>
          <p:cNvPr id="966" name="Google Shape;661;p46"/>
          <p:cNvSpPr/>
          <p:nvPr/>
        </p:nvSpPr>
        <p:spPr>
          <a:xfrm>
            <a:off x="3998880" y="1760040"/>
            <a:ext cx="1317240" cy="13172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Google Shape;662;p46"/>
          <p:cNvSpPr/>
          <p:nvPr/>
        </p:nvSpPr>
        <p:spPr>
          <a:xfrm>
            <a:off x="4003560" y="3193200"/>
            <a:ext cx="131724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Marcos Galán</a:t>
            </a:r>
            <a:br/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JOB TITLE</a:t>
            </a:r>
            <a:endParaRPr b="0" lang="es-E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</p:txBody>
      </p:sp>
      <p:sp>
        <p:nvSpPr>
          <p:cNvPr id="968" name="Google Shape;663;p46"/>
          <p:cNvSpPr/>
          <p:nvPr/>
        </p:nvSpPr>
        <p:spPr>
          <a:xfrm>
            <a:off x="5751720" y="1760040"/>
            <a:ext cx="1317240" cy="131724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Google Shape;664;p46"/>
          <p:cNvSpPr/>
          <p:nvPr/>
        </p:nvSpPr>
        <p:spPr>
          <a:xfrm>
            <a:off x="5756040" y="3193200"/>
            <a:ext cx="131724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Ixchel Valdía</a:t>
            </a:r>
            <a:br/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JOB TITLE</a:t>
            </a:r>
            <a:endParaRPr b="0" lang="es-E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</p:txBody>
      </p:sp>
      <p:sp>
        <p:nvSpPr>
          <p:cNvPr id="970" name="Google Shape;665;p46"/>
          <p:cNvSpPr/>
          <p:nvPr/>
        </p:nvSpPr>
        <p:spPr>
          <a:xfrm>
            <a:off x="7504200" y="1760040"/>
            <a:ext cx="1317240" cy="131724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Google Shape;666;p46"/>
          <p:cNvSpPr/>
          <p:nvPr/>
        </p:nvSpPr>
        <p:spPr>
          <a:xfrm>
            <a:off x="7508520" y="3193200"/>
            <a:ext cx="131724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Nils Årud</a:t>
            </a:r>
            <a:br/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JOB TITLE</a:t>
            </a:r>
            <a:endParaRPr b="0" lang="es-E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Blue is the colour of the clear sky and the deep sea</a:t>
            </a:r>
            <a:endParaRPr b="0" lang="es-E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671;p47"/>
          <p:cNvSpPr/>
          <p:nvPr/>
        </p:nvSpPr>
        <p:spPr>
          <a:xfrm>
            <a:off x="467280" y="0"/>
            <a:ext cx="820872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Competitor Matrix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973" name="Google Shape;672;p47"/>
          <p:cNvSpPr/>
          <p:nvPr/>
        </p:nvSpPr>
        <p:spPr>
          <a:xfrm>
            <a:off x="467280" y="467280"/>
            <a:ext cx="8208720" cy="4208040"/>
          </a:xfrm>
          <a:prstGeom prst="rect">
            <a:avLst/>
          </a:prstGeom>
          <a:solidFill>
            <a:schemeClr val="lt1"/>
          </a:solidFill>
          <a:ln w="9525">
            <a:solidFill>
              <a:srgbClr val="eaec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74" name="Google Shape;673;p47"/>
          <p:cNvGrpSpPr/>
          <p:nvPr/>
        </p:nvGrpSpPr>
        <p:grpSpPr>
          <a:xfrm>
            <a:off x="638280" y="467280"/>
            <a:ext cx="7868160" cy="4208040"/>
            <a:chOff x="638280" y="467280"/>
            <a:chExt cx="7868160" cy="4208040"/>
          </a:xfrm>
        </p:grpSpPr>
        <p:sp>
          <p:nvSpPr>
            <p:cNvPr id="975" name="Google Shape;674;p47"/>
            <p:cNvSpPr/>
            <p:nvPr/>
          </p:nvSpPr>
          <p:spPr>
            <a:xfrm>
              <a:off x="6382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Google Shape;675;p47"/>
            <p:cNvSpPr/>
            <p:nvPr/>
          </p:nvSpPr>
          <p:spPr>
            <a:xfrm>
              <a:off x="8092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Google Shape;676;p47"/>
            <p:cNvSpPr/>
            <p:nvPr/>
          </p:nvSpPr>
          <p:spPr>
            <a:xfrm>
              <a:off x="9802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Google Shape;677;p47"/>
            <p:cNvSpPr/>
            <p:nvPr/>
          </p:nvSpPr>
          <p:spPr>
            <a:xfrm>
              <a:off x="11512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Google Shape;678;p47"/>
            <p:cNvSpPr/>
            <p:nvPr/>
          </p:nvSpPr>
          <p:spPr>
            <a:xfrm>
              <a:off x="13222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Google Shape;679;p47"/>
            <p:cNvSpPr/>
            <p:nvPr/>
          </p:nvSpPr>
          <p:spPr>
            <a:xfrm>
              <a:off x="14932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Google Shape;680;p47"/>
            <p:cNvSpPr/>
            <p:nvPr/>
          </p:nvSpPr>
          <p:spPr>
            <a:xfrm>
              <a:off x="16642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Google Shape;681;p47"/>
            <p:cNvSpPr/>
            <p:nvPr/>
          </p:nvSpPr>
          <p:spPr>
            <a:xfrm>
              <a:off x="18352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Google Shape;682;p47"/>
            <p:cNvSpPr/>
            <p:nvPr/>
          </p:nvSpPr>
          <p:spPr>
            <a:xfrm>
              <a:off x="20062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Google Shape;683;p47"/>
            <p:cNvSpPr/>
            <p:nvPr/>
          </p:nvSpPr>
          <p:spPr>
            <a:xfrm>
              <a:off x="217764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Google Shape;684;p47"/>
            <p:cNvSpPr/>
            <p:nvPr/>
          </p:nvSpPr>
          <p:spPr>
            <a:xfrm>
              <a:off x="234864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Google Shape;685;p47"/>
            <p:cNvSpPr/>
            <p:nvPr/>
          </p:nvSpPr>
          <p:spPr>
            <a:xfrm>
              <a:off x="251964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Google Shape;686;p47"/>
            <p:cNvSpPr/>
            <p:nvPr/>
          </p:nvSpPr>
          <p:spPr>
            <a:xfrm>
              <a:off x="269064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Google Shape;687;p47"/>
            <p:cNvSpPr/>
            <p:nvPr/>
          </p:nvSpPr>
          <p:spPr>
            <a:xfrm>
              <a:off x="286164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Google Shape;688;p47"/>
            <p:cNvSpPr/>
            <p:nvPr/>
          </p:nvSpPr>
          <p:spPr>
            <a:xfrm>
              <a:off x="303264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Google Shape;689;p47"/>
            <p:cNvSpPr/>
            <p:nvPr/>
          </p:nvSpPr>
          <p:spPr>
            <a:xfrm>
              <a:off x="320364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Google Shape;690;p47"/>
            <p:cNvSpPr/>
            <p:nvPr/>
          </p:nvSpPr>
          <p:spPr>
            <a:xfrm>
              <a:off x="337464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Google Shape;691;p47"/>
            <p:cNvSpPr/>
            <p:nvPr/>
          </p:nvSpPr>
          <p:spPr>
            <a:xfrm>
              <a:off x="354564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Google Shape;692;p47"/>
            <p:cNvSpPr/>
            <p:nvPr/>
          </p:nvSpPr>
          <p:spPr>
            <a:xfrm>
              <a:off x="371700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Google Shape;693;p47"/>
            <p:cNvSpPr/>
            <p:nvPr/>
          </p:nvSpPr>
          <p:spPr>
            <a:xfrm>
              <a:off x="388800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Google Shape;694;p47"/>
            <p:cNvSpPr/>
            <p:nvPr/>
          </p:nvSpPr>
          <p:spPr>
            <a:xfrm>
              <a:off x="405900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Google Shape;695;p47"/>
            <p:cNvSpPr/>
            <p:nvPr/>
          </p:nvSpPr>
          <p:spPr>
            <a:xfrm>
              <a:off x="423000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Google Shape;696;p47"/>
            <p:cNvSpPr/>
            <p:nvPr/>
          </p:nvSpPr>
          <p:spPr>
            <a:xfrm>
              <a:off x="440100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Google Shape;697;p47"/>
            <p:cNvSpPr/>
            <p:nvPr/>
          </p:nvSpPr>
          <p:spPr>
            <a:xfrm>
              <a:off x="474300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Google Shape;698;p47"/>
            <p:cNvSpPr/>
            <p:nvPr/>
          </p:nvSpPr>
          <p:spPr>
            <a:xfrm>
              <a:off x="491400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Google Shape;699;p47"/>
            <p:cNvSpPr/>
            <p:nvPr/>
          </p:nvSpPr>
          <p:spPr>
            <a:xfrm>
              <a:off x="508500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Google Shape;700;p47"/>
            <p:cNvSpPr/>
            <p:nvPr/>
          </p:nvSpPr>
          <p:spPr>
            <a:xfrm>
              <a:off x="5256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Google Shape;701;p47"/>
            <p:cNvSpPr/>
            <p:nvPr/>
          </p:nvSpPr>
          <p:spPr>
            <a:xfrm>
              <a:off x="5427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Google Shape;702;p47"/>
            <p:cNvSpPr/>
            <p:nvPr/>
          </p:nvSpPr>
          <p:spPr>
            <a:xfrm>
              <a:off x="5598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Google Shape;703;p47"/>
            <p:cNvSpPr/>
            <p:nvPr/>
          </p:nvSpPr>
          <p:spPr>
            <a:xfrm>
              <a:off x="5769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Google Shape;704;p47"/>
            <p:cNvSpPr/>
            <p:nvPr/>
          </p:nvSpPr>
          <p:spPr>
            <a:xfrm>
              <a:off x="5940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Google Shape;705;p47"/>
            <p:cNvSpPr/>
            <p:nvPr/>
          </p:nvSpPr>
          <p:spPr>
            <a:xfrm>
              <a:off x="6111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Google Shape;706;p47"/>
            <p:cNvSpPr/>
            <p:nvPr/>
          </p:nvSpPr>
          <p:spPr>
            <a:xfrm>
              <a:off x="6282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Google Shape;707;p47"/>
            <p:cNvSpPr/>
            <p:nvPr/>
          </p:nvSpPr>
          <p:spPr>
            <a:xfrm>
              <a:off x="6453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Google Shape;708;p47"/>
            <p:cNvSpPr/>
            <p:nvPr/>
          </p:nvSpPr>
          <p:spPr>
            <a:xfrm>
              <a:off x="6624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Google Shape;709;p47"/>
            <p:cNvSpPr/>
            <p:nvPr/>
          </p:nvSpPr>
          <p:spPr>
            <a:xfrm>
              <a:off x="679536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Google Shape;710;p47"/>
            <p:cNvSpPr/>
            <p:nvPr/>
          </p:nvSpPr>
          <p:spPr>
            <a:xfrm>
              <a:off x="696672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Google Shape;711;p47"/>
            <p:cNvSpPr/>
            <p:nvPr/>
          </p:nvSpPr>
          <p:spPr>
            <a:xfrm>
              <a:off x="713772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Google Shape;712;p47"/>
            <p:cNvSpPr/>
            <p:nvPr/>
          </p:nvSpPr>
          <p:spPr>
            <a:xfrm>
              <a:off x="730872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Google Shape;713;p47"/>
            <p:cNvSpPr/>
            <p:nvPr/>
          </p:nvSpPr>
          <p:spPr>
            <a:xfrm>
              <a:off x="747972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Google Shape;714;p47"/>
            <p:cNvSpPr/>
            <p:nvPr/>
          </p:nvSpPr>
          <p:spPr>
            <a:xfrm>
              <a:off x="765072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Google Shape;715;p47"/>
            <p:cNvSpPr/>
            <p:nvPr/>
          </p:nvSpPr>
          <p:spPr>
            <a:xfrm>
              <a:off x="782172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Google Shape;716;p47"/>
            <p:cNvSpPr/>
            <p:nvPr/>
          </p:nvSpPr>
          <p:spPr>
            <a:xfrm>
              <a:off x="799272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Google Shape;717;p47"/>
            <p:cNvSpPr/>
            <p:nvPr/>
          </p:nvSpPr>
          <p:spPr>
            <a:xfrm>
              <a:off x="816372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Google Shape;718;p47"/>
            <p:cNvSpPr/>
            <p:nvPr/>
          </p:nvSpPr>
          <p:spPr>
            <a:xfrm>
              <a:off x="833472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Google Shape;719;p47"/>
            <p:cNvSpPr/>
            <p:nvPr/>
          </p:nvSpPr>
          <p:spPr>
            <a:xfrm>
              <a:off x="8506080" y="467280"/>
              <a:ext cx="360" cy="420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1" name="Google Shape;720;p47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77415BE2-D821-4DE3-8000-29B49629CBF8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grpSp>
        <p:nvGrpSpPr>
          <p:cNvPr id="1022" name="Google Shape;721;p47"/>
          <p:cNvGrpSpPr/>
          <p:nvPr/>
        </p:nvGrpSpPr>
        <p:grpSpPr>
          <a:xfrm>
            <a:off x="4572000" y="-1454400"/>
            <a:ext cx="360" cy="8051040"/>
            <a:chOff x="4572000" y="-1454400"/>
            <a:chExt cx="360" cy="8051040"/>
          </a:xfrm>
        </p:grpSpPr>
        <p:sp>
          <p:nvSpPr>
            <p:cNvPr id="1023" name="Google Shape;722;p47"/>
            <p:cNvSpPr/>
            <p:nvPr/>
          </p:nvSpPr>
          <p:spPr>
            <a:xfrm>
              <a:off x="4572000" y="-145440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Google Shape;723;p47"/>
            <p:cNvSpPr/>
            <p:nvPr/>
          </p:nvSpPr>
          <p:spPr>
            <a:xfrm>
              <a:off x="4572000" y="-127908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Google Shape;724;p47"/>
            <p:cNvSpPr/>
            <p:nvPr/>
          </p:nvSpPr>
          <p:spPr>
            <a:xfrm>
              <a:off x="4572000" y="-110376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Google Shape;725;p47"/>
            <p:cNvSpPr/>
            <p:nvPr/>
          </p:nvSpPr>
          <p:spPr>
            <a:xfrm>
              <a:off x="4572000" y="-92844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Google Shape;726;p47"/>
            <p:cNvSpPr/>
            <p:nvPr/>
          </p:nvSpPr>
          <p:spPr>
            <a:xfrm>
              <a:off x="4572000" y="-75312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Google Shape;727;p47"/>
            <p:cNvSpPr/>
            <p:nvPr/>
          </p:nvSpPr>
          <p:spPr>
            <a:xfrm>
              <a:off x="4572000" y="-57780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Google Shape;728;p47"/>
            <p:cNvSpPr/>
            <p:nvPr/>
          </p:nvSpPr>
          <p:spPr>
            <a:xfrm>
              <a:off x="4572000" y="-40212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Google Shape;729;p47"/>
            <p:cNvSpPr/>
            <p:nvPr/>
          </p:nvSpPr>
          <p:spPr>
            <a:xfrm>
              <a:off x="4572000" y="-22680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Google Shape;730;p47"/>
            <p:cNvSpPr/>
            <p:nvPr/>
          </p:nvSpPr>
          <p:spPr>
            <a:xfrm>
              <a:off x="4572000" y="-5148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Google Shape;731;p47"/>
            <p:cNvSpPr/>
            <p:nvPr/>
          </p:nvSpPr>
          <p:spPr>
            <a:xfrm>
              <a:off x="4572000" y="12384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Google Shape;732;p47"/>
            <p:cNvSpPr/>
            <p:nvPr/>
          </p:nvSpPr>
          <p:spPr>
            <a:xfrm>
              <a:off x="4572000" y="29916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Google Shape;733;p47"/>
            <p:cNvSpPr/>
            <p:nvPr/>
          </p:nvSpPr>
          <p:spPr>
            <a:xfrm>
              <a:off x="4572000" y="64980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Google Shape;734;p47"/>
            <p:cNvSpPr/>
            <p:nvPr/>
          </p:nvSpPr>
          <p:spPr>
            <a:xfrm>
              <a:off x="4572000" y="82548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Google Shape;735;p47"/>
            <p:cNvSpPr/>
            <p:nvPr/>
          </p:nvSpPr>
          <p:spPr>
            <a:xfrm>
              <a:off x="4572000" y="100080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Google Shape;736;p47"/>
            <p:cNvSpPr/>
            <p:nvPr/>
          </p:nvSpPr>
          <p:spPr>
            <a:xfrm>
              <a:off x="4572000" y="117612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Google Shape;737;p47"/>
            <p:cNvSpPr/>
            <p:nvPr/>
          </p:nvSpPr>
          <p:spPr>
            <a:xfrm>
              <a:off x="4572000" y="135144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Google Shape;738;p47"/>
            <p:cNvSpPr/>
            <p:nvPr/>
          </p:nvSpPr>
          <p:spPr>
            <a:xfrm>
              <a:off x="4572000" y="152676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Google Shape;739;p47"/>
            <p:cNvSpPr/>
            <p:nvPr/>
          </p:nvSpPr>
          <p:spPr>
            <a:xfrm>
              <a:off x="4572000" y="170208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Google Shape;740;p47"/>
            <p:cNvSpPr/>
            <p:nvPr/>
          </p:nvSpPr>
          <p:spPr>
            <a:xfrm>
              <a:off x="4572000" y="187776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Google Shape;741;p47"/>
            <p:cNvSpPr/>
            <p:nvPr/>
          </p:nvSpPr>
          <p:spPr>
            <a:xfrm>
              <a:off x="4572000" y="205308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Google Shape;742;p47"/>
            <p:cNvSpPr/>
            <p:nvPr/>
          </p:nvSpPr>
          <p:spPr>
            <a:xfrm>
              <a:off x="4572000" y="222840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Google Shape;743;p47"/>
            <p:cNvSpPr/>
            <p:nvPr/>
          </p:nvSpPr>
          <p:spPr>
            <a:xfrm>
              <a:off x="4572000" y="2403720"/>
              <a:ext cx="360" cy="419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aec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5" name="Google Shape;744;p47"/>
          <p:cNvSpPr/>
          <p:nvPr/>
        </p:nvSpPr>
        <p:spPr>
          <a:xfrm>
            <a:off x="4572000" y="467280"/>
            <a:ext cx="360" cy="420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746f7e"/>
            </a:solidFill>
            <a:round/>
            <a:headEnd len="sm" type="triangle" w="sm"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Google Shape;745;p47"/>
          <p:cNvSpPr/>
          <p:nvPr/>
        </p:nvSpPr>
        <p:spPr>
          <a:xfrm>
            <a:off x="467280" y="2571480"/>
            <a:ext cx="8208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746f7e"/>
            </a:solidFill>
            <a:round/>
            <a:headEnd len="sm" type="triangle" w="sm"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Google Shape;746;p47"/>
          <p:cNvSpPr/>
          <p:nvPr/>
        </p:nvSpPr>
        <p:spPr>
          <a:xfrm rot="16200000">
            <a:off x="-257760" y="2490120"/>
            <a:ext cx="12852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LOW VALUE 1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48" name="Google Shape;747;p47"/>
          <p:cNvSpPr/>
          <p:nvPr/>
        </p:nvSpPr>
        <p:spPr>
          <a:xfrm rot="5400000">
            <a:off x="8117640" y="2489040"/>
            <a:ext cx="12852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HIGH VALUE 1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49" name="Google Shape;748;p47"/>
          <p:cNvSpPr/>
          <p:nvPr/>
        </p:nvSpPr>
        <p:spPr>
          <a:xfrm>
            <a:off x="3928680" y="4676040"/>
            <a:ext cx="12852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LOW VALUE 2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50" name="Google Shape;749;p47"/>
          <p:cNvSpPr/>
          <p:nvPr/>
        </p:nvSpPr>
        <p:spPr>
          <a:xfrm>
            <a:off x="3928680" y="301680"/>
            <a:ext cx="12852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746f7e"/>
                </a:solidFill>
                <a:latin typeface="IBM Plex Sans"/>
                <a:ea typeface="IBM Plex Sans"/>
              </a:rPr>
              <a:t>HIGH VALUE 2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51" name="Google Shape;750;p47"/>
          <p:cNvSpPr/>
          <p:nvPr/>
        </p:nvSpPr>
        <p:spPr>
          <a:xfrm>
            <a:off x="7012800" y="826200"/>
            <a:ext cx="999000" cy="9990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Our company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52" name="Google Shape;751;p47"/>
          <p:cNvSpPr/>
          <p:nvPr/>
        </p:nvSpPr>
        <p:spPr>
          <a:xfrm>
            <a:off x="3130560" y="1295280"/>
            <a:ext cx="874800" cy="8748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Competitor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53" name="Google Shape;752;p47"/>
          <p:cNvSpPr/>
          <p:nvPr/>
        </p:nvSpPr>
        <p:spPr>
          <a:xfrm>
            <a:off x="1382760" y="3471480"/>
            <a:ext cx="729360" cy="72936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Competitor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54" name="Google Shape;753;p47"/>
          <p:cNvSpPr/>
          <p:nvPr/>
        </p:nvSpPr>
        <p:spPr>
          <a:xfrm>
            <a:off x="5626800" y="2948040"/>
            <a:ext cx="729360" cy="72936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Competitor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55" name="Google Shape;754;p47"/>
          <p:cNvSpPr/>
          <p:nvPr/>
        </p:nvSpPr>
        <p:spPr>
          <a:xfrm>
            <a:off x="6527880" y="3398760"/>
            <a:ext cx="874800" cy="8748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Competitor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56" name="Google Shape;755;p47"/>
          <p:cNvSpPr/>
          <p:nvPr/>
        </p:nvSpPr>
        <p:spPr>
          <a:xfrm>
            <a:off x="4768920" y="564480"/>
            <a:ext cx="729360" cy="72936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Competitor</a:t>
            </a:r>
            <a:endParaRPr b="0" lang="es-ES" sz="800" spc="-1" strike="noStrike">
              <a:latin typeface="Arial"/>
            </a:endParaRPr>
          </a:p>
        </p:txBody>
      </p:sp>
      <p:sp>
        <p:nvSpPr>
          <p:cNvPr id="1057" name="Google Shape;756;p47"/>
          <p:cNvSpPr/>
          <p:nvPr/>
        </p:nvSpPr>
        <p:spPr>
          <a:xfrm>
            <a:off x="1114200" y="947520"/>
            <a:ext cx="466200" cy="4662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Competitor</a:t>
            </a:r>
            <a:endParaRPr b="0" lang="es-E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761;p48"/>
          <p:cNvSpPr/>
          <p:nvPr/>
        </p:nvSpPr>
        <p:spPr>
          <a:xfrm>
            <a:off x="2976840" y="835920"/>
            <a:ext cx="546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Weekly Planner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059" name="Google Shape;762;p48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7DD969A9-0872-4C85-B644-B3451A28B983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graphicFrame>
        <p:nvGraphicFramePr>
          <p:cNvPr id="1060" name="Google Shape;763;p48"/>
          <p:cNvGraphicFramePr/>
          <p:nvPr/>
        </p:nvGraphicFramePr>
        <p:xfrm>
          <a:off x="2976840" y="1474560"/>
          <a:ext cx="5408280" cy="3089880"/>
        </p:xfrm>
        <a:graphic>
          <a:graphicData uri="http://schemas.openxmlformats.org/drawingml/2006/table">
            <a:tbl>
              <a:tblPr/>
              <a:tblGrid>
                <a:gridCol w="671400"/>
                <a:gridCol w="676440"/>
                <a:gridCol w="676440"/>
                <a:gridCol w="676440"/>
                <a:gridCol w="676440"/>
                <a:gridCol w="676440"/>
                <a:gridCol w="676440"/>
                <a:gridCol w="678600"/>
              </a:tblGrid>
              <a:tr h="380520">
                <a:tc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ffb90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SUNDAY</a:t>
                      </a:r>
                      <a:endParaRPr b="0" lang="es-E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b90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MONDAY</a:t>
                      </a:r>
                      <a:endParaRPr b="0" lang="es-E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TUESDAY</a:t>
                      </a:r>
                      <a:endParaRPr b="0" lang="es-E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WEDNESDAY</a:t>
                      </a:r>
                      <a:endParaRPr b="0" lang="es-E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THURSDAY</a:t>
                      </a:r>
                      <a:endParaRPr b="0" lang="es-E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FRIDAY</a:t>
                      </a:r>
                      <a:endParaRPr b="0" lang="es-E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ffb90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</a:rPr>
                        <a:t>SATURDAY</a:t>
                      </a:r>
                      <a:endParaRPr b="0" lang="es-E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ffb900"/>
                      </a:solidFill>
                    </a:lnR>
                    <a:lnT w="9360">
                      <a:solidFill>
                        <a:srgbClr val="746f7e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ffb900"/>
                    </a:solidFill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6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09:00 - 09:45</a:t>
                      </a:r>
                      <a:endParaRPr b="0" lang="es-ES" sz="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6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10:00 - 10:45</a:t>
                      </a:r>
                      <a:endParaRPr b="0" lang="es-ES" sz="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6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11:00 - 11:45</a:t>
                      </a:r>
                      <a:endParaRPr b="0" lang="es-ES" sz="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</a:tr>
              <a:tr h="4114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6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12:00 - 13:15</a:t>
                      </a:r>
                      <a:endParaRPr b="0" lang="es-ES" sz="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Free time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Free time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Free time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Free time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Free time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Free time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Free time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solidFill>
                      <a:srgbClr val="eaecf0"/>
                    </a:solidFill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6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13:30 - 14:15</a:t>
                      </a:r>
                      <a:endParaRPr b="0" lang="es-ES" sz="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6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14:30 - 15:15</a:t>
                      </a:r>
                      <a:endParaRPr b="0" lang="es-ES" sz="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eaecf0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600" spc="-1" strike="noStrike">
                          <a:solidFill>
                            <a:srgbClr val="746f7e"/>
                          </a:solidFill>
                          <a:latin typeface="IBM Plex Sans"/>
                          <a:ea typeface="IBM Plex Sans"/>
                        </a:rPr>
                        <a:t>15:30 - 16:15</a:t>
                      </a:r>
                      <a:endParaRPr b="0" lang="es-ES" sz="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3e4655"/>
                          </a:solidFill>
                          <a:latin typeface="IBM Plex Sans"/>
                          <a:ea typeface="IBM Plex Sans"/>
                        </a:rPr>
                        <a:t>Task</a:t>
                      </a:r>
                      <a:endParaRPr b="0" lang="es-E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aecf0"/>
                      </a:solidFill>
                    </a:lnL>
                    <a:lnR w="9360">
                      <a:solidFill>
                        <a:srgbClr val="eaecf0"/>
                      </a:solidFill>
                    </a:lnR>
                    <a:lnT w="9360">
                      <a:solidFill>
                        <a:srgbClr val="eaecf0"/>
                      </a:solidFill>
                    </a:lnT>
                    <a:lnB w="9360">
                      <a:solidFill>
                        <a:srgbClr val="746f7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768;p49"/>
          <p:cNvGrpSpPr/>
          <p:nvPr/>
        </p:nvGrpSpPr>
        <p:grpSpPr>
          <a:xfrm>
            <a:off x="3365280" y="342360"/>
            <a:ext cx="345960" cy="438120"/>
            <a:chOff x="3365280" y="342360"/>
            <a:chExt cx="345960" cy="438120"/>
          </a:xfrm>
        </p:grpSpPr>
        <p:sp>
          <p:nvSpPr>
            <p:cNvPr id="1062" name="Google Shape;769;p49"/>
            <p:cNvSpPr/>
            <p:nvPr/>
          </p:nvSpPr>
          <p:spPr>
            <a:xfrm>
              <a:off x="3395880" y="393480"/>
              <a:ext cx="315360" cy="387000"/>
            </a:xfrm>
            <a:custGeom>
              <a:avLst/>
              <a:gdLst/>
              <a:ahLst/>
              <a:rect l="l" t="t" r="r" b="b"/>
              <a:pathLst>
                <a:path w="15143" h="18562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Google Shape;770;p49"/>
            <p:cNvSpPr/>
            <p:nvPr/>
          </p:nvSpPr>
          <p:spPr>
            <a:xfrm>
              <a:off x="3405960" y="342360"/>
              <a:ext cx="23400" cy="51840"/>
            </a:xfrm>
            <a:custGeom>
              <a:avLst/>
              <a:gdLst/>
              <a:ahLst/>
              <a:rect l="l" t="t" r="r" b="b"/>
              <a:pathLst>
                <a:path w="1174" h="254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Google Shape;771;p49"/>
            <p:cNvSpPr/>
            <p:nvPr/>
          </p:nvSpPr>
          <p:spPr>
            <a:xfrm>
              <a:off x="3475440" y="342360"/>
              <a:ext cx="23400" cy="51840"/>
            </a:xfrm>
            <a:custGeom>
              <a:avLst/>
              <a:gdLst/>
              <a:ahLst/>
              <a:rect l="l" t="t" r="r" b="b"/>
              <a:pathLst>
                <a:path w="1173" h="254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Google Shape;772;p49"/>
            <p:cNvSpPr/>
            <p:nvPr/>
          </p:nvSpPr>
          <p:spPr>
            <a:xfrm>
              <a:off x="3544920" y="342360"/>
              <a:ext cx="23400" cy="51840"/>
            </a:xfrm>
            <a:custGeom>
              <a:avLst/>
              <a:gdLst/>
              <a:ahLst/>
              <a:rect l="l" t="t" r="r" b="b"/>
              <a:pathLst>
                <a:path w="1174" h="254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Google Shape;773;p49"/>
            <p:cNvSpPr/>
            <p:nvPr/>
          </p:nvSpPr>
          <p:spPr>
            <a:xfrm>
              <a:off x="3614400" y="342360"/>
              <a:ext cx="23400" cy="51840"/>
            </a:xfrm>
            <a:custGeom>
              <a:avLst/>
              <a:gdLst/>
              <a:ahLst/>
              <a:rect l="l" t="t" r="r" b="b"/>
              <a:pathLst>
                <a:path w="1173" h="254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Google Shape;774;p49"/>
            <p:cNvSpPr/>
            <p:nvPr/>
          </p:nvSpPr>
          <p:spPr>
            <a:xfrm>
              <a:off x="3365280" y="361800"/>
              <a:ext cx="315360" cy="387000"/>
            </a:xfrm>
            <a:custGeom>
              <a:avLst/>
              <a:gdLst/>
              <a:ahLst/>
              <a:rect l="l" t="t" r="r" b="b"/>
              <a:pathLst>
                <a:path w="15143" h="18562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8" name="Google Shape;775;p49"/>
          <p:cNvGrpSpPr/>
          <p:nvPr/>
        </p:nvGrpSpPr>
        <p:grpSpPr>
          <a:xfrm>
            <a:off x="3916440" y="406080"/>
            <a:ext cx="370440" cy="308160"/>
            <a:chOff x="3916440" y="406080"/>
            <a:chExt cx="370440" cy="308160"/>
          </a:xfrm>
        </p:grpSpPr>
        <p:sp>
          <p:nvSpPr>
            <p:cNvPr id="1069" name="Google Shape;776;p49"/>
            <p:cNvSpPr/>
            <p:nvPr/>
          </p:nvSpPr>
          <p:spPr>
            <a:xfrm>
              <a:off x="4037040" y="530640"/>
              <a:ext cx="118800" cy="118800"/>
            </a:xfrm>
            <a:custGeom>
              <a:avLst/>
              <a:gdLst/>
              <a:ahLst/>
              <a:rect l="l" t="t" r="r" b="b"/>
              <a:pathLst>
                <a:path w="5741" h="574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Google Shape;777;p49"/>
            <p:cNvSpPr/>
            <p:nvPr/>
          </p:nvSpPr>
          <p:spPr>
            <a:xfrm>
              <a:off x="3916440" y="406080"/>
              <a:ext cx="370440" cy="308160"/>
            </a:xfrm>
            <a:custGeom>
              <a:avLst/>
              <a:gdLst/>
              <a:ahLst/>
              <a:rect l="l" t="t" r="r" b="b"/>
              <a:pathLst>
                <a:path w="17781" h="14802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1" name="Google Shape;778;p49"/>
          <p:cNvGrpSpPr/>
          <p:nvPr/>
        </p:nvGrpSpPr>
        <p:grpSpPr>
          <a:xfrm>
            <a:off x="4488120" y="404640"/>
            <a:ext cx="354240" cy="311400"/>
            <a:chOff x="4488120" y="404640"/>
            <a:chExt cx="354240" cy="311400"/>
          </a:xfrm>
        </p:grpSpPr>
        <p:sp>
          <p:nvSpPr>
            <p:cNvPr id="1072" name="Google Shape;779;p49"/>
            <p:cNvSpPr/>
            <p:nvPr/>
          </p:nvSpPr>
          <p:spPr>
            <a:xfrm>
              <a:off x="4488120" y="404640"/>
              <a:ext cx="354240" cy="311400"/>
            </a:xfrm>
            <a:custGeom>
              <a:avLst/>
              <a:gdLst/>
              <a:ahLst/>
              <a:rect l="l" t="t" r="r" b="b"/>
              <a:pathLst>
                <a:path w="17000" h="14948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Google Shape;780;p49"/>
            <p:cNvSpPr/>
            <p:nvPr/>
          </p:nvSpPr>
          <p:spPr>
            <a:xfrm>
              <a:off x="4518720" y="435240"/>
              <a:ext cx="293040" cy="250200"/>
            </a:xfrm>
            <a:custGeom>
              <a:avLst/>
              <a:gdLst/>
              <a:ahLst/>
              <a:rect l="l" t="t" r="r" b="b"/>
              <a:pathLst>
                <a:path w="14068" h="12017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4" name="Google Shape;781;p49"/>
          <p:cNvSpPr/>
          <p:nvPr/>
        </p:nvSpPr>
        <p:spPr>
          <a:xfrm>
            <a:off x="5083920" y="393480"/>
            <a:ext cx="289800" cy="333720"/>
          </a:xfrm>
          <a:custGeom>
            <a:avLst/>
            <a:gdLst/>
            <a:ahLst/>
            <a:rect l="l" t="t" r="r" b="b"/>
            <a:pathLst>
              <a:path w="13922" h="160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Google Shape;782;p49"/>
          <p:cNvSpPr/>
          <p:nvPr/>
        </p:nvSpPr>
        <p:spPr>
          <a:xfrm>
            <a:off x="5667480" y="394560"/>
            <a:ext cx="250200" cy="331560"/>
          </a:xfrm>
          <a:custGeom>
            <a:avLst/>
            <a:gdLst/>
            <a:ah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76" name="Google Shape;783;p49"/>
          <p:cNvGrpSpPr/>
          <p:nvPr/>
        </p:nvGrpSpPr>
        <p:grpSpPr>
          <a:xfrm>
            <a:off x="6152040" y="388440"/>
            <a:ext cx="407160" cy="343800"/>
            <a:chOff x="6152040" y="388440"/>
            <a:chExt cx="407160" cy="343800"/>
          </a:xfrm>
        </p:grpSpPr>
        <p:sp>
          <p:nvSpPr>
            <p:cNvPr id="1077" name="Google Shape;784;p49"/>
            <p:cNvSpPr/>
            <p:nvPr/>
          </p:nvSpPr>
          <p:spPr>
            <a:xfrm>
              <a:off x="6291720" y="388800"/>
              <a:ext cx="128160" cy="343440"/>
            </a:xfrm>
            <a:custGeom>
              <a:avLst/>
              <a:gdLst/>
              <a:ahLst/>
              <a:rect l="l" t="t" r="r" b="b"/>
              <a:pathLst>
                <a:path w="6180" h="16487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Google Shape;785;p49"/>
            <p:cNvSpPr/>
            <p:nvPr/>
          </p:nvSpPr>
          <p:spPr>
            <a:xfrm>
              <a:off x="6152040" y="388440"/>
              <a:ext cx="127440" cy="339480"/>
            </a:xfrm>
            <a:custGeom>
              <a:avLst/>
              <a:gdLst/>
              <a:ahLst/>
              <a:rect l="l" t="t" r="r" b="b"/>
              <a:pathLst>
                <a:path w="6156" h="16291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Google Shape;786;p49"/>
            <p:cNvSpPr/>
            <p:nvPr/>
          </p:nvSpPr>
          <p:spPr>
            <a:xfrm>
              <a:off x="6431760" y="392760"/>
              <a:ext cx="127440" cy="338760"/>
            </a:xfrm>
            <a:custGeom>
              <a:avLst/>
              <a:gdLst/>
              <a:ahLst/>
              <a:rect l="l" t="t" r="r" b="b"/>
              <a:pathLst>
                <a:path w="6156" h="16267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0" name="Google Shape;787;p49"/>
          <p:cNvGrpSpPr/>
          <p:nvPr/>
        </p:nvGrpSpPr>
        <p:grpSpPr>
          <a:xfrm>
            <a:off x="6752160" y="362160"/>
            <a:ext cx="334800" cy="396000"/>
            <a:chOff x="6752160" y="362160"/>
            <a:chExt cx="334800" cy="396000"/>
          </a:xfrm>
        </p:grpSpPr>
        <p:sp>
          <p:nvSpPr>
            <p:cNvPr id="1081" name="Google Shape;788;p49"/>
            <p:cNvSpPr/>
            <p:nvPr/>
          </p:nvSpPr>
          <p:spPr>
            <a:xfrm>
              <a:off x="6776640" y="416520"/>
              <a:ext cx="310320" cy="79920"/>
            </a:xfrm>
            <a:custGeom>
              <a:avLst/>
              <a:gdLst/>
              <a:ahLst/>
              <a:rect l="l" t="t" r="r" b="b"/>
              <a:pathLst>
                <a:path w="14899" h="3884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Google Shape;789;p49"/>
            <p:cNvSpPr/>
            <p:nvPr/>
          </p:nvSpPr>
          <p:spPr>
            <a:xfrm>
              <a:off x="6752160" y="509760"/>
              <a:ext cx="310320" cy="80280"/>
            </a:xfrm>
            <a:custGeom>
              <a:avLst/>
              <a:gdLst/>
              <a:ahLst/>
              <a:rect l="l" t="t" r="r" b="b"/>
              <a:pathLst>
                <a:path w="14899" h="3885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Google Shape;790;p49"/>
            <p:cNvSpPr/>
            <p:nvPr/>
          </p:nvSpPr>
          <p:spPr>
            <a:xfrm>
              <a:off x="6901560" y="362160"/>
              <a:ext cx="35640" cy="40680"/>
            </a:xfrm>
            <a:custGeom>
              <a:avLst/>
              <a:gdLst/>
              <a:ahLst/>
              <a:rect l="l" t="t" r="r" b="b"/>
              <a:pathLst>
                <a:path w="1760" h="2004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Google Shape;791;p49"/>
            <p:cNvSpPr/>
            <p:nvPr/>
          </p:nvSpPr>
          <p:spPr>
            <a:xfrm>
              <a:off x="6901560" y="603000"/>
              <a:ext cx="35640" cy="155160"/>
            </a:xfrm>
            <a:custGeom>
              <a:avLst/>
              <a:gdLst/>
              <a:ahLst/>
              <a:rect l="l" t="t" r="r" b="b"/>
              <a:pathLst>
                <a:path w="1760" h="7474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5" name="Google Shape;792;p49"/>
          <p:cNvSpPr/>
          <p:nvPr/>
        </p:nvSpPr>
        <p:spPr>
          <a:xfrm>
            <a:off x="7291080" y="392760"/>
            <a:ext cx="383760" cy="334800"/>
          </a:xfrm>
          <a:custGeom>
            <a:avLst/>
            <a:gdLst/>
            <a:ahLst/>
            <a:rect l="l" t="t" r="r" b="b"/>
            <a:pathLst>
              <a:path w="18416" h="16072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6" name="Google Shape;793;p49"/>
          <p:cNvGrpSpPr/>
          <p:nvPr/>
        </p:nvGrpSpPr>
        <p:grpSpPr>
          <a:xfrm>
            <a:off x="7878600" y="395280"/>
            <a:ext cx="335880" cy="329400"/>
            <a:chOff x="7878600" y="395280"/>
            <a:chExt cx="335880" cy="329400"/>
          </a:xfrm>
        </p:grpSpPr>
        <p:sp>
          <p:nvSpPr>
            <p:cNvPr id="1087" name="Google Shape;794;p49"/>
            <p:cNvSpPr/>
            <p:nvPr/>
          </p:nvSpPr>
          <p:spPr>
            <a:xfrm>
              <a:off x="7878600" y="410760"/>
              <a:ext cx="335880" cy="55080"/>
            </a:xfrm>
            <a:custGeom>
              <a:avLst/>
              <a:gdLst/>
              <a:ahLst/>
              <a:rect l="l" t="t" r="r" b="b"/>
              <a:pathLst>
                <a:path w="16120" h="2688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Google Shape;795;p49"/>
            <p:cNvSpPr/>
            <p:nvPr/>
          </p:nvSpPr>
          <p:spPr>
            <a:xfrm>
              <a:off x="7878600" y="699120"/>
              <a:ext cx="335880" cy="25560"/>
            </a:xfrm>
            <a:custGeom>
              <a:avLst/>
              <a:gdLst/>
              <a:ahLst/>
              <a:rect l="l" t="t" r="r" b="b"/>
              <a:pathLst>
                <a:path w="16120" h="1271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Google Shape;796;p49"/>
            <p:cNvSpPr/>
            <p:nvPr/>
          </p:nvSpPr>
          <p:spPr>
            <a:xfrm>
              <a:off x="7926480" y="395280"/>
              <a:ext cx="23400" cy="51840"/>
            </a:xfrm>
            <a:custGeom>
              <a:avLst/>
              <a:gdLst/>
              <a:ahLst/>
              <a:rect l="l" t="t" r="r" b="b"/>
              <a:pathLst>
                <a:path w="1173" h="254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Google Shape;797;p49"/>
            <p:cNvSpPr/>
            <p:nvPr/>
          </p:nvSpPr>
          <p:spPr>
            <a:xfrm>
              <a:off x="8141040" y="395280"/>
              <a:ext cx="23400" cy="51840"/>
            </a:xfrm>
            <a:custGeom>
              <a:avLst/>
              <a:gdLst/>
              <a:ahLst/>
              <a:rect l="l" t="t" r="r" b="b"/>
              <a:pathLst>
                <a:path w="1174" h="254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Google Shape;798;p49"/>
            <p:cNvSpPr/>
            <p:nvPr/>
          </p:nvSpPr>
          <p:spPr>
            <a:xfrm>
              <a:off x="7973640" y="568800"/>
              <a:ext cx="41400" cy="43920"/>
            </a:xfrm>
            <a:custGeom>
              <a:avLst/>
              <a:gdLst/>
              <a:ahLst/>
              <a:rect l="l" t="t" r="r" b="b"/>
              <a:pathLst>
                <a:path w="2028" h="2151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Google Shape;799;p49"/>
            <p:cNvSpPr/>
            <p:nvPr/>
          </p:nvSpPr>
          <p:spPr>
            <a:xfrm>
              <a:off x="7973640" y="518040"/>
              <a:ext cx="41400" cy="3960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Google Shape;800;p49"/>
            <p:cNvSpPr/>
            <p:nvPr/>
          </p:nvSpPr>
          <p:spPr>
            <a:xfrm>
              <a:off x="7973640" y="624240"/>
              <a:ext cx="41400" cy="3960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Google Shape;801;p49"/>
            <p:cNvSpPr/>
            <p:nvPr/>
          </p:nvSpPr>
          <p:spPr>
            <a:xfrm>
              <a:off x="8026200" y="624240"/>
              <a:ext cx="40680" cy="39600"/>
            </a:xfrm>
            <a:custGeom>
              <a:avLst/>
              <a:gdLst/>
              <a:ahLst/>
              <a:rect l="l" t="t" r="r" b="b"/>
              <a:pathLst>
                <a:path w="2004" h="1955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Google Shape;802;p49"/>
            <p:cNvSpPr/>
            <p:nvPr/>
          </p:nvSpPr>
          <p:spPr>
            <a:xfrm>
              <a:off x="7920720" y="568800"/>
              <a:ext cx="41400" cy="43920"/>
            </a:xfrm>
            <a:custGeom>
              <a:avLst/>
              <a:gdLst/>
              <a:ahLst/>
              <a:rect l="l" t="t" r="r" b="b"/>
              <a:pathLst>
                <a:path w="2028" h="2151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Google Shape;803;p49"/>
            <p:cNvSpPr/>
            <p:nvPr/>
          </p:nvSpPr>
          <p:spPr>
            <a:xfrm>
              <a:off x="7920720" y="624240"/>
              <a:ext cx="41400" cy="3960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Google Shape;804;p49"/>
            <p:cNvSpPr/>
            <p:nvPr/>
          </p:nvSpPr>
          <p:spPr>
            <a:xfrm>
              <a:off x="7920720" y="518040"/>
              <a:ext cx="41400" cy="3960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Google Shape;805;p49"/>
            <p:cNvSpPr/>
            <p:nvPr/>
          </p:nvSpPr>
          <p:spPr>
            <a:xfrm>
              <a:off x="8026200" y="568800"/>
              <a:ext cx="40680" cy="43920"/>
            </a:xfrm>
            <a:custGeom>
              <a:avLst/>
              <a:gdLst/>
              <a:ahLst/>
              <a:rect l="l" t="t" r="r" b="b"/>
              <a:pathLst>
                <a:path w="2004" h="2151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Google Shape;806;p49"/>
            <p:cNvSpPr/>
            <p:nvPr/>
          </p:nvSpPr>
          <p:spPr>
            <a:xfrm>
              <a:off x="7878600" y="477000"/>
              <a:ext cx="335880" cy="227160"/>
            </a:xfrm>
            <a:custGeom>
              <a:avLst/>
              <a:gdLst/>
              <a:ahLst/>
              <a:rect l="l" t="t" r="r" b="b"/>
              <a:pathLst>
                <a:path w="16120" h="10918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Google Shape;807;p49"/>
            <p:cNvSpPr/>
            <p:nvPr/>
          </p:nvSpPr>
          <p:spPr>
            <a:xfrm>
              <a:off x="8130600" y="624240"/>
              <a:ext cx="41400" cy="3960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1" name="Google Shape;808;p49"/>
            <p:cNvSpPr/>
            <p:nvPr/>
          </p:nvSpPr>
          <p:spPr>
            <a:xfrm>
              <a:off x="8130600" y="568800"/>
              <a:ext cx="41400" cy="43920"/>
            </a:xfrm>
            <a:custGeom>
              <a:avLst/>
              <a:gdLst/>
              <a:ahLst/>
              <a:rect l="l" t="t" r="r" b="b"/>
              <a:pathLst>
                <a:path w="2028" h="2151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Google Shape;809;p49"/>
            <p:cNvSpPr/>
            <p:nvPr/>
          </p:nvSpPr>
          <p:spPr>
            <a:xfrm>
              <a:off x="8130600" y="518040"/>
              <a:ext cx="41400" cy="3960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Google Shape;810;p49"/>
            <p:cNvSpPr/>
            <p:nvPr/>
          </p:nvSpPr>
          <p:spPr>
            <a:xfrm>
              <a:off x="8078040" y="624240"/>
              <a:ext cx="41400" cy="3960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Google Shape;811;p49"/>
            <p:cNvSpPr/>
            <p:nvPr/>
          </p:nvSpPr>
          <p:spPr>
            <a:xfrm>
              <a:off x="8026200" y="518040"/>
              <a:ext cx="40680" cy="39600"/>
            </a:xfrm>
            <a:custGeom>
              <a:avLst/>
              <a:gdLst/>
              <a:ahLst/>
              <a:rect l="l" t="t" r="r" b="b"/>
              <a:pathLst>
                <a:path w="2004" h="1955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5" name="Google Shape;812;p49"/>
            <p:cNvSpPr/>
            <p:nvPr/>
          </p:nvSpPr>
          <p:spPr>
            <a:xfrm>
              <a:off x="8078040" y="568800"/>
              <a:ext cx="41400" cy="43920"/>
            </a:xfrm>
            <a:custGeom>
              <a:avLst/>
              <a:gdLst/>
              <a:ahLst/>
              <a:rect l="l" t="t" r="r" b="b"/>
              <a:pathLst>
                <a:path w="2028" h="2151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Google Shape;813;p49"/>
            <p:cNvSpPr/>
            <p:nvPr/>
          </p:nvSpPr>
          <p:spPr>
            <a:xfrm>
              <a:off x="8078040" y="518040"/>
              <a:ext cx="41400" cy="3960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7" name="Google Shape;814;p49"/>
          <p:cNvGrpSpPr/>
          <p:nvPr/>
        </p:nvGrpSpPr>
        <p:grpSpPr>
          <a:xfrm>
            <a:off x="8444520" y="392760"/>
            <a:ext cx="330840" cy="330120"/>
            <a:chOff x="8444520" y="392760"/>
            <a:chExt cx="330840" cy="330120"/>
          </a:xfrm>
        </p:grpSpPr>
        <p:sp>
          <p:nvSpPr>
            <p:cNvPr id="1108" name="Google Shape;815;p49"/>
            <p:cNvSpPr/>
            <p:nvPr/>
          </p:nvSpPr>
          <p:spPr>
            <a:xfrm>
              <a:off x="8444520" y="392760"/>
              <a:ext cx="330840" cy="330120"/>
            </a:xfrm>
            <a:custGeom>
              <a:avLst/>
              <a:gdLst/>
              <a:ahLst/>
              <a:rect l="l" t="t" r="r" b="b"/>
              <a:pathLst>
                <a:path w="15876" h="15852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9" name="Google Shape;816;p49"/>
            <p:cNvSpPr/>
            <p:nvPr/>
          </p:nvSpPr>
          <p:spPr>
            <a:xfrm>
              <a:off x="8475120" y="423360"/>
              <a:ext cx="269640" cy="268920"/>
            </a:xfrm>
            <a:custGeom>
              <a:avLst/>
              <a:gdLst/>
              <a:ahLst/>
              <a:rect l="l" t="t" r="r" b="b"/>
              <a:pathLst>
                <a:path w="12945" h="12921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0" name="Google Shape;817;p49"/>
          <p:cNvGrpSpPr/>
          <p:nvPr/>
        </p:nvGrpSpPr>
        <p:grpSpPr>
          <a:xfrm>
            <a:off x="3365280" y="914400"/>
            <a:ext cx="345960" cy="419400"/>
            <a:chOff x="3365280" y="914400"/>
            <a:chExt cx="345960" cy="419400"/>
          </a:xfrm>
        </p:grpSpPr>
        <p:sp>
          <p:nvSpPr>
            <p:cNvPr id="1111" name="Google Shape;818;p49"/>
            <p:cNvSpPr/>
            <p:nvPr/>
          </p:nvSpPr>
          <p:spPr>
            <a:xfrm>
              <a:off x="3365280" y="946800"/>
              <a:ext cx="315360" cy="387000"/>
            </a:xfrm>
            <a:custGeom>
              <a:avLst/>
              <a:gdLst/>
              <a:ahLst/>
              <a:rect l="l" t="t" r="r" b="b"/>
              <a:pathLst>
                <a:path w="15143" h="1856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Google Shape;819;p49"/>
            <p:cNvSpPr/>
            <p:nvPr/>
          </p:nvSpPr>
          <p:spPr>
            <a:xfrm>
              <a:off x="3395880" y="914400"/>
              <a:ext cx="315360" cy="387000"/>
            </a:xfrm>
            <a:custGeom>
              <a:avLst/>
              <a:gdLst/>
              <a:ahLst/>
              <a:rect l="l" t="t" r="r" b="b"/>
              <a:pathLst>
                <a:path w="15143" h="18562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Google Shape;820;p49"/>
            <p:cNvSpPr/>
            <p:nvPr/>
          </p:nvSpPr>
          <p:spPr>
            <a:xfrm>
              <a:off x="3641760" y="914400"/>
              <a:ext cx="69480" cy="69480"/>
            </a:xfrm>
            <a:custGeom>
              <a:avLst/>
              <a:gdLst/>
              <a:ahLst/>
              <a:rect l="l" t="t" r="r" b="b"/>
              <a:pathLst>
                <a:path w="3371" h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4" name="Google Shape;821;p49"/>
          <p:cNvGrpSpPr/>
          <p:nvPr/>
        </p:nvGrpSpPr>
        <p:grpSpPr>
          <a:xfrm>
            <a:off x="3918600" y="904680"/>
            <a:ext cx="366480" cy="437040"/>
            <a:chOff x="3918600" y="904680"/>
            <a:chExt cx="366480" cy="437040"/>
          </a:xfrm>
        </p:grpSpPr>
        <p:sp>
          <p:nvSpPr>
            <p:cNvPr id="1115" name="Google Shape;822;p49"/>
            <p:cNvSpPr/>
            <p:nvPr/>
          </p:nvSpPr>
          <p:spPr>
            <a:xfrm>
              <a:off x="3918600" y="954720"/>
              <a:ext cx="315360" cy="387000"/>
            </a:xfrm>
            <a:custGeom>
              <a:avLst/>
              <a:gdLst/>
              <a:ahLst/>
              <a:rect l="l" t="t" r="r" b="b"/>
              <a:pathLst>
                <a:path w="15143" h="1856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Google Shape;823;p49"/>
            <p:cNvSpPr/>
            <p:nvPr/>
          </p:nvSpPr>
          <p:spPr>
            <a:xfrm>
              <a:off x="3969720" y="904680"/>
              <a:ext cx="315360" cy="387000"/>
            </a:xfrm>
            <a:custGeom>
              <a:avLst/>
              <a:gdLst/>
              <a:ahLst/>
              <a:rect l="l" t="t" r="r" b="b"/>
              <a:pathLst>
                <a:path w="15144" h="18562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Google Shape;824;p49"/>
            <p:cNvSpPr/>
            <p:nvPr/>
          </p:nvSpPr>
          <p:spPr>
            <a:xfrm>
              <a:off x="4215600" y="904680"/>
              <a:ext cx="69480" cy="69480"/>
            </a:xfrm>
            <a:custGeom>
              <a:avLst/>
              <a:gdLst/>
              <a:ahLst/>
              <a:rect l="l" t="t" r="r" b="b"/>
              <a:pathLst>
                <a:path w="3372" h="3371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8" name="Google Shape;825;p49"/>
          <p:cNvGrpSpPr/>
          <p:nvPr/>
        </p:nvGrpSpPr>
        <p:grpSpPr>
          <a:xfrm>
            <a:off x="4486680" y="975240"/>
            <a:ext cx="357480" cy="297000"/>
            <a:chOff x="4486680" y="975240"/>
            <a:chExt cx="357480" cy="297000"/>
          </a:xfrm>
        </p:grpSpPr>
        <p:sp>
          <p:nvSpPr>
            <p:cNvPr id="1119" name="Google Shape;826;p49"/>
            <p:cNvSpPr/>
            <p:nvPr/>
          </p:nvSpPr>
          <p:spPr>
            <a:xfrm>
              <a:off x="4486680" y="1228320"/>
              <a:ext cx="173160" cy="4392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Google Shape;827;p49"/>
            <p:cNvSpPr/>
            <p:nvPr/>
          </p:nvSpPr>
          <p:spPr>
            <a:xfrm>
              <a:off x="4671000" y="1228320"/>
              <a:ext cx="173160" cy="4392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Google Shape;828;p49"/>
            <p:cNvSpPr/>
            <p:nvPr/>
          </p:nvSpPr>
          <p:spPr>
            <a:xfrm>
              <a:off x="4486680" y="975240"/>
              <a:ext cx="173160" cy="27648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Google Shape;829;p49"/>
            <p:cNvSpPr/>
            <p:nvPr/>
          </p:nvSpPr>
          <p:spPr>
            <a:xfrm>
              <a:off x="4671000" y="975240"/>
              <a:ext cx="173160" cy="27648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23" name="Google Shape;830;p49"/>
          <p:cNvSpPr/>
          <p:nvPr/>
        </p:nvSpPr>
        <p:spPr>
          <a:xfrm>
            <a:off x="5054400" y="950400"/>
            <a:ext cx="349200" cy="347040"/>
          </a:xfrm>
          <a:custGeom>
            <a:avLst/>
            <a:gdLst/>
            <a:ahLst/>
            <a:rect l="l" t="t" r="r" b="b"/>
            <a:pathLst>
              <a:path w="16756" h="16658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Google Shape;831;p49"/>
          <p:cNvSpPr/>
          <p:nvPr/>
        </p:nvSpPr>
        <p:spPr>
          <a:xfrm>
            <a:off x="5618520" y="967680"/>
            <a:ext cx="348120" cy="312480"/>
          </a:xfrm>
          <a:custGeom>
            <a:avLst/>
            <a:gdLst/>
            <a:ahLst/>
            <a:rect l="l" t="t" r="r" b="b"/>
            <a:pathLst>
              <a:path w="16706" h="14997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Google Shape;832;p49"/>
          <p:cNvSpPr/>
          <p:nvPr/>
        </p:nvSpPr>
        <p:spPr>
          <a:xfrm>
            <a:off x="6186960" y="970200"/>
            <a:ext cx="338040" cy="30708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Google Shape;833;p49"/>
          <p:cNvSpPr/>
          <p:nvPr/>
        </p:nvSpPr>
        <p:spPr>
          <a:xfrm>
            <a:off x="6761880" y="973080"/>
            <a:ext cx="315360" cy="30096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27" name="Google Shape;834;p49"/>
          <p:cNvGrpSpPr/>
          <p:nvPr/>
        </p:nvGrpSpPr>
        <p:grpSpPr>
          <a:xfrm>
            <a:off x="7308720" y="952920"/>
            <a:ext cx="348120" cy="348480"/>
            <a:chOff x="7308720" y="952920"/>
            <a:chExt cx="348120" cy="348480"/>
          </a:xfrm>
        </p:grpSpPr>
        <p:sp>
          <p:nvSpPr>
            <p:cNvPr id="1128" name="Google Shape;835;p49"/>
            <p:cNvSpPr/>
            <p:nvPr/>
          </p:nvSpPr>
          <p:spPr>
            <a:xfrm>
              <a:off x="7335000" y="972360"/>
              <a:ext cx="126000" cy="128520"/>
            </a:xfrm>
            <a:custGeom>
              <a:avLst/>
              <a:gdLst/>
              <a:ahLst/>
              <a:rect l="l" t="t" r="r" b="b"/>
              <a:pathLst>
                <a:path w="6083" h="6204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Google Shape;836;p49"/>
            <p:cNvSpPr/>
            <p:nvPr/>
          </p:nvSpPr>
          <p:spPr>
            <a:xfrm>
              <a:off x="7308720" y="952920"/>
              <a:ext cx="348120" cy="348480"/>
            </a:xfrm>
            <a:custGeom>
              <a:avLst/>
              <a:gdLst/>
              <a:ahLst/>
              <a:rect l="l" t="t" r="r" b="b"/>
              <a:pathLst>
                <a:path w="16706" h="1673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0" name="Google Shape;837;p49"/>
          <p:cNvGrpSpPr/>
          <p:nvPr/>
        </p:nvGrpSpPr>
        <p:grpSpPr>
          <a:xfrm>
            <a:off x="7830720" y="913680"/>
            <a:ext cx="431640" cy="420480"/>
            <a:chOff x="7830720" y="913680"/>
            <a:chExt cx="431640" cy="420480"/>
          </a:xfrm>
        </p:grpSpPr>
        <p:sp>
          <p:nvSpPr>
            <p:cNvPr id="1131" name="Google Shape;838;p49"/>
            <p:cNvSpPr/>
            <p:nvPr/>
          </p:nvSpPr>
          <p:spPr>
            <a:xfrm>
              <a:off x="7830720" y="913680"/>
              <a:ext cx="431640" cy="420480"/>
            </a:xfrm>
            <a:custGeom>
              <a:avLst/>
              <a:gdLst/>
              <a:ahLst/>
              <a:rect l="l" t="t" r="r" b="b"/>
              <a:pathLst>
                <a:path w="20712" h="20174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Google Shape;839;p49"/>
            <p:cNvSpPr/>
            <p:nvPr/>
          </p:nvSpPr>
          <p:spPr>
            <a:xfrm>
              <a:off x="7905960" y="983520"/>
              <a:ext cx="280800" cy="280800"/>
            </a:xfrm>
            <a:custGeom>
              <a:avLst/>
              <a:gdLst/>
              <a:ahLst/>
              <a:rect l="l" t="t" r="r" b="b"/>
              <a:pathLst>
                <a:path w="13482" h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3" name="Google Shape;840;p49"/>
          <p:cNvGrpSpPr/>
          <p:nvPr/>
        </p:nvGrpSpPr>
        <p:grpSpPr>
          <a:xfrm>
            <a:off x="8408520" y="921600"/>
            <a:ext cx="403200" cy="404280"/>
            <a:chOff x="8408520" y="921600"/>
            <a:chExt cx="403200" cy="404280"/>
          </a:xfrm>
        </p:grpSpPr>
        <p:sp>
          <p:nvSpPr>
            <p:cNvPr id="1134" name="Google Shape;841;p49"/>
            <p:cNvSpPr/>
            <p:nvPr/>
          </p:nvSpPr>
          <p:spPr>
            <a:xfrm>
              <a:off x="8597880" y="1132920"/>
              <a:ext cx="100440" cy="192960"/>
            </a:xfrm>
            <a:custGeom>
              <a:avLst/>
              <a:gdLst/>
              <a:ahLst/>
              <a:rect l="l" t="t" r="r" b="b"/>
              <a:pathLst>
                <a:path w="4861" h="9282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Google Shape;842;p49"/>
            <p:cNvSpPr/>
            <p:nvPr/>
          </p:nvSpPr>
          <p:spPr>
            <a:xfrm>
              <a:off x="8408520" y="921600"/>
              <a:ext cx="403200" cy="216000"/>
            </a:xfrm>
            <a:custGeom>
              <a:avLst/>
              <a:gdLst/>
              <a:ahLst/>
              <a:rect l="l" t="t" r="r" b="b"/>
              <a:pathLst>
                <a:path w="19344" h="1038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6" name="Google Shape;843;p49"/>
          <p:cNvGrpSpPr/>
          <p:nvPr/>
        </p:nvGrpSpPr>
        <p:grpSpPr>
          <a:xfrm>
            <a:off x="3343680" y="1550880"/>
            <a:ext cx="388800" cy="272880"/>
            <a:chOff x="3343680" y="1550880"/>
            <a:chExt cx="388800" cy="272880"/>
          </a:xfrm>
        </p:grpSpPr>
        <p:sp>
          <p:nvSpPr>
            <p:cNvPr id="1137" name="Google Shape;844;p49"/>
            <p:cNvSpPr/>
            <p:nvPr/>
          </p:nvSpPr>
          <p:spPr>
            <a:xfrm>
              <a:off x="3343680" y="1550880"/>
              <a:ext cx="388800" cy="164160"/>
            </a:xfrm>
            <a:custGeom>
              <a:avLst/>
              <a:gdLst/>
              <a:ahLst/>
              <a:rect l="l" t="t" r="r" b="b"/>
              <a:pathLst>
                <a:path w="18660" h="7914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Google Shape;845;p49"/>
            <p:cNvSpPr/>
            <p:nvPr/>
          </p:nvSpPr>
          <p:spPr>
            <a:xfrm>
              <a:off x="3343680" y="1587960"/>
              <a:ext cx="388800" cy="235800"/>
            </a:xfrm>
            <a:custGeom>
              <a:avLst/>
              <a:gdLst/>
              <a:ahLst/>
              <a:rect l="l" t="t" r="r" b="b"/>
              <a:pathLst>
                <a:path w="18660" h="11333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9" name="Google Shape;846;p49"/>
          <p:cNvGrpSpPr/>
          <p:nvPr/>
        </p:nvGrpSpPr>
        <p:grpSpPr>
          <a:xfrm>
            <a:off x="3907440" y="1496880"/>
            <a:ext cx="388800" cy="380880"/>
            <a:chOff x="3907440" y="1496880"/>
            <a:chExt cx="388800" cy="380880"/>
          </a:xfrm>
        </p:grpSpPr>
        <p:sp>
          <p:nvSpPr>
            <p:cNvPr id="1140" name="Google Shape;847;p49"/>
            <p:cNvSpPr/>
            <p:nvPr/>
          </p:nvSpPr>
          <p:spPr>
            <a:xfrm>
              <a:off x="3907440" y="1496880"/>
              <a:ext cx="388800" cy="380880"/>
            </a:xfrm>
            <a:custGeom>
              <a:avLst/>
              <a:gdLst/>
              <a:ahLst/>
              <a:rect l="l" t="t" r="r" b="b"/>
              <a:pathLst>
                <a:path w="18660" h="18269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Google Shape;848;p49"/>
            <p:cNvSpPr/>
            <p:nvPr/>
          </p:nvSpPr>
          <p:spPr>
            <a:xfrm>
              <a:off x="4032000" y="1641240"/>
              <a:ext cx="139680" cy="9000"/>
            </a:xfrm>
            <a:custGeom>
              <a:avLst/>
              <a:gdLst/>
              <a:ahLst/>
              <a:rect l="l" t="t" r="r" b="b"/>
              <a:pathLst>
                <a:path w="6742" h="49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Google Shape;849;p49"/>
            <p:cNvSpPr/>
            <p:nvPr/>
          </p:nvSpPr>
          <p:spPr>
            <a:xfrm>
              <a:off x="4032000" y="1668960"/>
              <a:ext cx="139680" cy="9000"/>
            </a:xfrm>
            <a:custGeom>
              <a:avLst/>
              <a:gdLst/>
              <a:ahLst/>
              <a:rect l="l" t="t" r="r" b="b"/>
              <a:pathLst>
                <a:path w="6742" h="49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Google Shape;850;p49"/>
            <p:cNvSpPr/>
            <p:nvPr/>
          </p:nvSpPr>
          <p:spPr>
            <a:xfrm>
              <a:off x="4032000" y="1697040"/>
              <a:ext cx="58320" cy="9000"/>
            </a:xfrm>
            <a:custGeom>
              <a:avLst/>
              <a:gdLst/>
              <a:ahLst/>
              <a:rect l="l" t="t" r="r" b="b"/>
              <a:pathLst>
                <a:path w="2834" h="49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4" name="Google Shape;851;p49"/>
          <p:cNvGrpSpPr/>
          <p:nvPr/>
        </p:nvGrpSpPr>
        <p:grpSpPr>
          <a:xfrm>
            <a:off x="4483080" y="1505160"/>
            <a:ext cx="364320" cy="364320"/>
            <a:chOff x="4483080" y="1505160"/>
            <a:chExt cx="364320" cy="364320"/>
          </a:xfrm>
        </p:grpSpPr>
        <p:sp>
          <p:nvSpPr>
            <p:cNvPr id="1145" name="Google Shape;852;p49"/>
            <p:cNvSpPr/>
            <p:nvPr/>
          </p:nvSpPr>
          <p:spPr>
            <a:xfrm>
              <a:off x="4722480" y="1505160"/>
              <a:ext cx="124920" cy="124920"/>
            </a:xfrm>
            <a:custGeom>
              <a:avLst/>
              <a:gdLst/>
              <a:ahLst/>
              <a:rect l="l" t="t" r="r" b="b"/>
              <a:pathLst>
                <a:path w="6034" h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Google Shape;853;p49"/>
            <p:cNvSpPr/>
            <p:nvPr/>
          </p:nvSpPr>
          <p:spPr>
            <a:xfrm>
              <a:off x="4483080" y="1553040"/>
              <a:ext cx="316440" cy="316440"/>
            </a:xfrm>
            <a:custGeom>
              <a:avLst/>
              <a:gdLst/>
              <a:ahLst/>
              <a:rect l="l" t="t" r="r" b="b"/>
              <a:pathLst>
                <a:path w="15192" h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7" name="Google Shape;854;p49"/>
          <p:cNvGrpSpPr/>
          <p:nvPr/>
        </p:nvGrpSpPr>
        <p:grpSpPr>
          <a:xfrm>
            <a:off x="5045040" y="1503720"/>
            <a:ext cx="367560" cy="367200"/>
            <a:chOff x="5045040" y="1503720"/>
            <a:chExt cx="367560" cy="367200"/>
          </a:xfrm>
        </p:grpSpPr>
        <p:sp>
          <p:nvSpPr>
            <p:cNvPr id="1148" name="Google Shape;855;p49"/>
            <p:cNvSpPr/>
            <p:nvPr/>
          </p:nvSpPr>
          <p:spPr>
            <a:xfrm>
              <a:off x="5045040" y="1724040"/>
              <a:ext cx="146880" cy="146880"/>
            </a:xfrm>
            <a:custGeom>
              <a:avLst/>
              <a:gdLst/>
              <a:ahLst/>
              <a:rect l="l" t="t" r="r" b="b"/>
              <a:pathLst>
                <a:path w="7083" h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Google Shape;856;p49"/>
            <p:cNvSpPr/>
            <p:nvPr/>
          </p:nvSpPr>
          <p:spPr>
            <a:xfrm>
              <a:off x="5266080" y="1503720"/>
              <a:ext cx="146520" cy="146520"/>
            </a:xfrm>
            <a:custGeom>
              <a:avLst/>
              <a:gdLst/>
              <a:ahLst/>
              <a:rect l="l" t="t" r="r" b="b"/>
              <a:pathLst>
                <a:path w="7059" h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Google Shape;857;p49"/>
            <p:cNvSpPr/>
            <p:nvPr/>
          </p:nvSpPr>
          <p:spPr>
            <a:xfrm>
              <a:off x="5102640" y="1566360"/>
              <a:ext cx="246960" cy="246960"/>
            </a:xfrm>
            <a:custGeom>
              <a:avLst/>
              <a:gdLst/>
              <a:ahLst/>
              <a:rect l="l" t="t" r="r" b="b"/>
              <a:pathLst>
                <a:path w="11870" h="11871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51" name="Google Shape;858;p49"/>
          <p:cNvSpPr/>
          <p:nvPr/>
        </p:nvSpPr>
        <p:spPr>
          <a:xfrm>
            <a:off x="5625000" y="1519920"/>
            <a:ext cx="334800" cy="334800"/>
          </a:xfrm>
          <a:custGeom>
            <a:avLst/>
            <a:gdLst/>
            <a:ahLst/>
            <a:rect l="l" t="t" r="r" b="b"/>
            <a:pathLst>
              <a:path w="16072" h="16071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52" name="Google Shape;859;p49"/>
          <p:cNvGrpSpPr/>
          <p:nvPr/>
        </p:nvGrpSpPr>
        <p:grpSpPr>
          <a:xfrm>
            <a:off x="6206760" y="1476000"/>
            <a:ext cx="298080" cy="422640"/>
            <a:chOff x="6206760" y="1476000"/>
            <a:chExt cx="298080" cy="422640"/>
          </a:xfrm>
        </p:grpSpPr>
        <p:sp>
          <p:nvSpPr>
            <p:cNvPr id="1153" name="Google Shape;860;p49"/>
            <p:cNvSpPr/>
            <p:nvPr/>
          </p:nvSpPr>
          <p:spPr>
            <a:xfrm>
              <a:off x="6206760" y="1479240"/>
              <a:ext cx="36360" cy="419400"/>
            </a:xfrm>
            <a:custGeom>
              <a:avLst/>
              <a:gdLst/>
              <a:ahLst/>
              <a:rect l="l" t="t" r="r" b="b"/>
              <a:pathLst>
                <a:path w="1783" h="20125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Google Shape;861;p49"/>
            <p:cNvSpPr/>
            <p:nvPr/>
          </p:nvSpPr>
          <p:spPr>
            <a:xfrm>
              <a:off x="6254640" y="1476000"/>
              <a:ext cx="250200" cy="190800"/>
            </a:xfrm>
            <a:custGeom>
              <a:avLst/>
              <a:gdLst/>
              <a:ahLst/>
              <a:rect l="l" t="t" r="r" b="b"/>
              <a:pathLst>
                <a:path w="12017" h="9184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5" name="Google Shape;862;p49"/>
          <p:cNvGrpSpPr/>
          <p:nvPr/>
        </p:nvGrpSpPr>
        <p:grpSpPr>
          <a:xfrm>
            <a:off x="6723000" y="1566720"/>
            <a:ext cx="392760" cy="241200"/>
            <a:chOff x="6723000" y="1566720"/>
            <a:chExt cx="392760" cy="241200"/>
          </a:xfrm>
        </p:grpSpPr>
        <p:sp>
          <p:nvSpPr>
            <p:cNvPr id="1156" name="Google Shape;863;p49"/>
            <p:cNvSpPr/>
            <p:nvPr/>
          </p:nvSpPr>
          <p:spPr>
            <a:xfrm>
              <a:off x="6902640" y="1566720"/>
              <a:ext cx="33480" cy="33480"/>
            </a:xfrm>
            <a:custGeom>
              <a:avLst/>
              <a:gdLst/>
              <a:ahLst/>
              <a:rect l="l" t="t" r="r" b="b"/>
              <a:pathLst>
                <a:path w="1662" h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Google Shape;864;p49"/>
            <p:cNvSpPr/>
            <p:nvPr/>
          </p:nvSpPr>
          <p:spPr>
            <a:xfrm>
              <a:off x="7082280" y="1612440"/>
              <a:ext cx="33480" cy="33480"/>
            </a:xfrm>
            <a:custGeom>
              <a:avLst/>
              <a:gdLst/>
              <a:ahLst/>
              <a:rect l="l" t="t" r="r" b="b"/>
              <a:pathLst>
                <a:path w="1662" h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Google Shape;865;p49"/>
            <p:cNvSpPr/>
            <p:nvPr/>
          </p:nvSpPr>
          <p:spPr>
            <a:xfrm>
              <a:off x="6751080" y="1611360"/>
              <a:ext cx="336960" cy="147960"/>
            </a:xfrm>
            <a:custGeom>
              <a:avLst/>
              <a:gdLst/>
              <a:ahLst/>
              <a:rect l="l" t="t" r="r" b="b"/>
              <a:pathLst>
                <a:path w="16169" h="7133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Google Shape;866;p49"/>
            <p:cNvSpPr/>
            <p:nvPr/>
          </p:nvSpPr>
          <p:spPr>
            <a:xfrm>
              <a:off x="6723000" y="1612440"/>
              <a:ext cx="33480" cy="33480"/>
            </a:xfrm>
            <a:custGeom>
              <a:avLst/>
              <a:gdLst/>
              <a:ahLst/>
              <a:rect l="l" t="t" r="r" b="b"/>
              <a:pathLst>
                <a:path w="1662" h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Google Shape;867;p49"/>
            <p:cNvSpPr/>
            <p:nvPr/>
          </p:nvSpPr>
          <p:spPr>
            <a:xfrm>
              <a:off x="6783120" y="1771560"/>
              <a:ext cx="272520" cy="36360"/>
            </a:xfrm>
            <a:custGeom>
              <a:avLst/>
              <a:gdLst/>
              <a:ahLst/>
              <a:rect l="l" t="t" r="r" b="b"/>
              <a:pathLst>
                <a:path w="13092" h="1784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1" name="Google Shape;868;p49"/>
          <p:cNvGrpSpPr/>
          <p:nvPr/>
        </p:nvGrpSpPr>
        <p:grpSpPr>
          <a:xfrm>
            <a:off x="7305480" y="1507680"/>
            <a:ext cx="355320" cy="359280"/>
            <a:chOff x="7305480" y="1507680"/>
            <a:chExt cx="355320" cy="359280"/>
          </a:xfrm>
        </p:grpSpPr>
        <p:sp>
          <p:nvSpPr>
            <p:cNvPr id="1162" name="Google Shape;869;p49"/>
            <p:cNvSpPr/>
            <p:nvPr/>
          </p:nvSpPr>
          <p:spPr>
            <a:xfrm>
              <a:off x="7394760" y="1761840"/>
              <a:ext cx="176400" cy="105120"/>
            </a:xfrm>
            <a:custGeom>
              <a:avLst/>
              <a:gdLst/>
              <a:ahLst/>
              <a:rect l="l" t="t" r="r" b="b"/>
              <a:pathLst>
                <a:path w="8500" h="5081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Google Shape;870;p49"/>
            <p:cNvSpPr/>
            <p:nvPr/>
          </p:nvSpPr>
          <p:spPr>
            <a:xfrm>
              <a:off x="7305480" y="1507680"/>
              <a:ext cx="355320" cy="245520"/>
            </a:xfrm>
            <a:custGeom>
              <a:avLst/>
              <a:gdLst/>
              <a:ahLst/>
              <a:rect l="l" t="t" r="r" b="b"/>
              <a:pathLst>
                <a:path w="17048" h="1179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4" name="Google Shape;871;p49"/>
          <p:cNvGrpSpPr/>
          <p:nvPr/>
        </p:nvGrpSpPr>
        <p:grpSpPr>
          <a:xfrm>
            <a:off x="7867800" y="1496880"/>
            <a:ext cx="357120" cy="380880"/>
            <a:chOff x="7867800" y="1496880"/>
            <a:chExt cx="357120" cy="380880"/>
          </a:xfrm>
        </p:grpSpPr>
        <p:sp>
          <p:nvSpPr>
            <p:cNvPr id="1165" name="Google Shape;872;p49"/>
            <p:cNvSpPr/>
            <p:nvPr/>
          </p:nvSpPr>
          <p:spPr>
            <a:xfrm>
              <a:off x="7867800" y="1542960"/>
              <a:ext cx="315000" cy="315000"/>
            </a:xfrm>
            <a:custGeom>
              <a:avLst/>
              <a:gdLst/>
              <a:ahLst/>
              <a:rect l="l" t="t" r="r" b="b"/>
              <a:pathLst>
                <a:path w="15119" h="15118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Google Shape;873;p49"/>
            <p:cNvSpPr/>
            <p:nvPr/>
          </p:nvSpPr>
          <p:spPr>
            <a:xfrm>
              <a:off x="7949520" y="1624680"/>
              <a:ext cx="151560" cy="151560"/>
            </a:xfrm>
            <a:custGeom>
              <a:avLst/>
              <a:gdLst/>
              <a:ahLst/>
              <a:rect l="l" t="t" r="r" b="b"/>
              <a:pathLst>
                <a:path w="7303" h="7304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Google Shape;874;p49"/>
            <p:cNvSpPr/>
            <p:nvPr/>
          </p:nvSpPr>
          <p:spPr>
            <a:xfrm>
              <a:off x="7876440" y="1819440"/>
              <a:ext cx="61560" cy="58320"/>
            </a:xfrm>
            <a:custGeom>
              <a:avLst/>
              <a:gdLst/>
              <a:ahLst/>
              <a:rect l="l" t="t" r="r" b="b"/>
              <a:pathLst>
                <a:path w="3005" h="2834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Google Shape;875;p49"/>
            <p:cNvSpPr/>
            <p:nvPr/>
          </p:nvSpPr>
          <p:spPr>
            <a:xfrm>
              <a:off x="8112960" y="1819440"/>
              <a:ext cx="61200" cy="58320"/>
            </a:xfrm>
            <a:custGeom>
              <a:avLst/>
              <a:gdLst/>
              <a:ahLst/>
              <a:rect l="l" t="t" r="r" b="b"/>
              <a:pathLst>
                <a:path w="2981" h="2834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Google Shape;876;p49"/>
            <p:cNvSpPr/>
            <p:nvPr/>
          </p:nvSpPr>
          <p:spPr>
            <a:xfrm>
              <a:off x="8015760" y="1496880"/>
              <a:ext cx="209160" cy="212760"/>
            </a:xfrm>
            <a:custGeom>
              <a:avLst/>
              <a:gdLst/>
              <a:ahLst/>
              <a:rect l="l" t="t" r="r" b="b"/>
              <a:pathLst>
                <a:path w="10063" h="10234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0" name="Google Shape;877;p49"/>
          <p:cNvGrpSpPr/>
          <p:nvPr/>
        </p:nvGrpSpPr>
        <p:grpSpPr>
          <a:xfrm>
            <a:off x="8415000" y="1492200"/>
            <a:ext cx="400320" cy="365760"/>
            <a:chOff x="8415000" y="1492200"/>
            <a:chExt cx="400320" cy="365760"/>
          </a:xfrm>
        </p:grpSpPr>
        <p:sp>
          <p:nvSpPr>
            <p:cNvPr id="1171" name="Google Shape;878;p49"/>
            <p:cNvSpPr/>
            <p:nvPr/>
          </p:nvSpPr>
          <p:spPr>
            <a:xfrm>
              <a:off x="8452800" y="1721160"/>
              <a:ext cx="97560" cy="136800"/>
            </a:xfrm>
            <a:custGeom>
              <a:avLst/>
              <a:gdLst/>
              <a:ahLst/>
              <a:rect l="l" t="t" r="r" b="b"/>
              <a:pathLst>
                <a:path w="4715" h="659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Google Shape;879;p49"/>
            <p:cNvSpPr/>
            <p:nvPr/>
          </p:nvSpPr>
          <p:spPr>
            <a:xfrm>
              <a:off x="8791560" y="1609920"/>
              <a:ext cx="23760" cy="82080"/>
            </a:xfrm>
            <a:custGeom>
              <a:avLst/>
              <a:gdLst/>
              <a:ahLst/>
              <a:rect l="l" t="t" r="r" b="b"/>
              <a:pathLst>
                <a:path w="1197" h="3982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Google Shape;880;p49"/>
            <p:cNvSpPr/>
            <p:nvPr/>
          </p:nvSpPr>
          <p:spPr>
            <a:xfrm>
              <a:off x="8415000" y="1589400"/>
              <a:ext cx="80640" cy="122040"/>
            </a:xfrm>
            <a:custGeom>
              <a:avLst/>
              <a:gdLst/>
              <a:ahLst/>
              <a:rect l="l" t="t" r="r" b="b"/>
              <a:pathLst>
                <a:path w="3908" h="5887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Google Shape;881;p49"/>
            <p:cNvSpPr/>
            <p:nvPr/>
          </p:nvSpPr>
          <p:spPr>
            <a:xfrm>
              <a:off x="8507880" y="1512720"/>
              <a:ext cx="232560" cy="275040"/>
            </a:xfrm>
            <a:custGeom>
              <a:avLst/>
              <a:gdLst/>
              <a:ahLst/>
              <a:rect l="l" t="t" r="r" b="b"/>
              <a:pathLst>
                <a:path w="11186" h="13213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Google Shape;882;p49"/>
            <p:cNvSpPr/>
            <p:nvPr/>
          </p:nvSpPr>
          <p:spPr>
            <a:xfrm>
              <a:off x="8753040" y="1492200"/>
              <a:ext cx="27360" cy="316440"/>
            </a:xfrm>
            <a:custGeom>
              <a:avLst/>
              <a:gdLst/>
              <a:ahLst/>
              <a:rect l="l" t="t" r="r" b="b"/>
              <a:pathLst>
                <a:path w="1368" h="15192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6" name="Google Shape;883;p49"/>
          <p:cNvGrpSpPr/>
          <p:nvPr/>
        </p:nvGrpSpPr>
        <p:grpSpPr>
          <a:xfrm>
            <a:off x="3387240" y="2088720"/>
            <a:ext cx="302040" cy="324720"/>
            <a:chOff x="3387240" y="2088720"/>
            <a:chExt cx="302040" cy="324720"/>
          </a:xfrm>
        </p:grpSpPr>
        <p:sp>
          <p:nvSpPr>
            <p:cNvPr id="1177" name="Google Shape;884;p49"/>
            <p:cNvSpPr/>
            <p:nvPr/>
          </p:nvSpPr>
          <p:spPr>
            <a:xfrm>
              <a:off x="3387240" y="2088720"/>
              <a:ext cx="302040" cy="324720"/>
            </a:xfrm>
            <a:custGeom>
              <a:avLst/>
              <a:gdLst/>
              <a:ahLst/>
              <a:rect l="l" t="t" r="r" b="b"/>
              <a:pathLst>
                <a:path w="14508" h="15583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Google Shape;885;p49"/>
            <p:cNvSpPr/>
            <p:nvPr/>
          </p:nvSpPr>
          <p:spPr>
            <a:xfrm>
              <a:off x="3540960" y="2234160"/>
              <a:ext cx="19440" cy="18720"/>
            </a:xfrm>
            <a:custGeom>
              <a:avLst/>
              <a:gdLst/>
              <a:ahLst/>
              <a:rect l="l" t="t" r="r" b="b"/>
              <a:pathLst>
                <a:path w="978" h="954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Google Shape;886;p49"/>
            <p:cNvSpPr/>
            <p:nvPr/>
          </p:nvSpPr>
          <p:spPr>
            <a:xfrm>
              <a:off x="3507120" y="2134080"/>
              <a:ext cx="62280" cy="10800"/>
            </a:xfrm>
            <a:custGeom>
              <a:avLst/>
              <a:gdLst/>
              <a:ahLst/>
              <a:rect l="l" t="t" r="r" b="b"/>
              <a:pathLst>
                <a:path w="3030" h="562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Google Shape;887;p49"/>
            <p:cNvSpPr/>
            <p:nvPr/>
          </p:nvSpPr>
          <p:spPr>
            <a:xfrm>
              <a:off x="3515760" y="2194560"/>
              <a:ext cx="24840" cy="24840"/>
            </a:xfrm>
            <a:custGeom>
              <a:avLst/>
              <a:gdLst/>
              <a:ahLst/>
              <a:rect l="l" t="t" r="r" b="b"/>
              <a:pathLst>
                <a:path w="1247" h="1246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1" name="Google Shape;888;p49"/>
          <p:cNvSpPr/>
          <p:nvPr/>
        </p:nvSpPr>
        <p:spPr>
          <a:xfrm>
            <a:off x="3942720" y="2091600"/>
            <a:ext cx="318600" cy="318600"/>
          </a:xfrm>
          <a:custGeom>
            <a:avLst/>
            <a:gdLst/>
            <a:ah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Google Shape;889;p49"/>
          <p:cNvSpPr/>
          <p:nvPr/>
        </p:nvSpPr>
        <p:spPr>
          <a:xfrm>
            <a:off x="4506120" y="2091600"/>
            <a:ext cx="318600" cy="318600"/>
          </a:xfrm>
          <a:custGeom>
            <a:avLst/>
            <a:gdLst/>
            <a:ah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Google Shape;890;p49"/>
          <p:cNvSpPr/>
          <p:nvPr/>
        </p:nvSpPr>
        <p:spPr>
          <a:xfrm>
            <a:off x="5069520" y="2091600"/>
            <a:ext cx="318600" cy="318600"/>
          </a:xfrm>
          <a:custGeom>
            <a:avLst/>
            <a:gdLst/>
            <a:ah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84" name="Google Shape;891;p49"/>
          <p:cNvGrpSpPr/>
          <p:nvPr/>
        </p:nvGrpSpPr>
        <p:grpSpPr>
          <a:xfrm>
            <a:off x="5707800" y="2036520"/>
            <a:ext cx="169560" cy="424800"/>
            <a:chOff x="5707800" y="2036520"/>
            <a:chExt cx="169560" cy="424800"/>
          </a:xfrm>
        </p:grpSpPr>
        <p:sp>
          <p:nvSpPr>
            <p:cNvPr id="1185" name="Google Shape;892;p49"/>
            <p:cNvSpPr/>
            <p:nvPr/>
          </p:nvSpPr>
          <p:spPr>
            <a:xfrm>
              <a:off x="5707800" y="2125440"/>
              <a:ext cx="169560" cy="335880"/>
            </a:xfrm>
            <a:custGeom>
              <a:avLst/>
              <a:gdLst/>
              <a:ahLst/>
              <a:rect l="l" t="t" r="r" b="b"/>
              <a:pathLst>
                <a:path w="8158" h="16121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Google Shape;893;p49"/>
            <p:cNvSpPr/>
            <p:nvPr/>
          </p:nvSpPr>
          <p:spPr>
            <a:xfrm>
              <a:off x="5757120" y="2036520"/>
              <a:ext cx="70560" cy="77400"/>
            </a:xfrm>
            <a:custGeom>
              <a:avLst/>
              <a:gdLst/>
              <a:ahLst/>
              <a:rect l="l" t="t" r="r" b="b"/>
              <a:pathLst>
                <a:path w="3420" h="3762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87" name="Google Shape;894;p49"/>
          <p:cNvGrpSpPr/>
          <p:nvPr/>
        </p:nvGrpSpPr>
        <p:grpSpPr>
          <a:xfrm>
            <a:off x="6850080" y="2090520"/>
            <a:ext cx="138960" cy="316440"/>
            <a:chOff x="6850080" y="2090520"/>
            <a:chExt cx="138960" cy="316440"/>
          </a:xfrm>
        </p:grpSpPr>
        <p:sp>
          <p:nvSpPr>
            <p:cNvPr id="1188" name="Google Shape;895;p49"/>
            <p:cNvSpPr/>
            <p:nvPr/>
          </p:nvSpPr>
          <p:spPr>
            <a:xfrm>
              <a:off x="6850080" y="2170080"/>
              <a:ext cx="138960" cy="236880"/>
            </a:xfrm>
            <a:custGeom>
              <a:avLst/>
              <a:gdLst/>
              <a:ahLst/>
              <a:rect l="l" t="t" r="r" b="b"/>
              <a:pathLst>
                <a:path w="6692" h="1138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Google Shape;896;p49"/>
            <p:cNvSpPr/>
            <p:nvPr/>
          </p:nvSpPr>
          <p:spPr>
            <a:xfrm>
              <a:off x="6887880" y="2090520"/>
              <a:ext cx="63360" cy="69480"/>
            </a:xfrm>
            <a:custGeom>
              <a:avLst/>
              <a:gdLst/>
              <a:ahLst/>
              <a:rect l="l" t="t" r="r" b="b"/>
              <a:pathLst>
                <a:path w="3078" h="3371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0" name="Google Shape;897;p49"/>
          <p:cNvGrpSpPr/>
          <p:nvPr/>
        </p:nvGrpSpPr>
        <p:grpSpPr>
          <a:xfrm>
            <a:off x="6283800" y="2038680"/>
            <a:ext cx="144000" cy="420480"/>
            <a:chOff x="6283800" y="2038680"/>
            <a:chExt cx="144000" cy="420480"/>
          </a:xfrm>
        </p:grpSpPr>
        <p:sp>
          <p:nvSpPr>
            <p:cNvPr id="1191" name="Google Shape;898;p49"/>
            <p:cNvSpPr/>
            <p:nvPr/>
          </p:nvSpPr>
          <p:spPr>
            <a:xfrm>
              <a:off x="6322680" y="2038680"/>
              <a:ext cx="66240" cy="75600"/>
            </a:xfrm>
            <a:custGeom>
              <a:avLst/>
              <a:gdLst/>
              <a:ahLst/>
              <a:rect l="l" t="t" r="r" b="b"/>
              <a:pathLst>
                <a:path w="3224" h="3665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Google Shape;899;p49"/>
            <p:cNvSpPr/>
            <p:nvPr/>
          </p:nvSpPr>
          <p:spPr>
            <a:xfrm>
              <a:off x="6283800" y="2124720"/>
              <a:ext cx="144000" cy="334440"/>
            </a:xfrm>
            <a:custGeom>
              <a:avLst/>
              <a:gdLst/>
              <a:ahLst/>
              <a:rect l="l" t="t" r="r" b="b"/>
              <a:pathLst>
                <a:path w="6938" h="16047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93" name="Google Shape;900;p49"/>
          <p:cNvSpPr/>
          <p:nvPr/>
        </p:nvSpPr>
        <p:spPr>
          <a:xfrm>
            <a:off x="7323840" y="2082960"/>
            <a:ext cx="318600" cy="335880"/>
          </a:xfrm>
          <a:custGeom>
            <a:avLst/>
            <a:gdLst/>
            <a:ahLst/>
            <a:rect l="l" t="t" r="r" b="b"/>
            <a:pathLst>
              <a:path w="15290" h="1612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94" name="Google Shape;901;p49"/>
          <p:cNvGrpSpPr/>
          <p:nvPr/>
        </p:nvGrpSpPr>
        <p:grpSpPr>
          <a:xfrm>
            <a:off x="7871400" y="2089080"/>
            <a:ext cx="349920" cy="323640"/>
            <a:chOff x="7871400" y="2089080"/>
            <a:chExt cx="349920" cy="323640"/>
          </a:xfrm>
        </p:grpSpPr>
        <p:sp>
          <p:nvSpPr>
            <p:cNvPr id="1195" name="Google Shape;902;p49"/>
            <p:cNvSpPr/>
            <p:nvPr/>
          </p:nvSpPr>
          <p:spPr>
            <a:xfrm>
              <a:off x="7871400" y="2212200"/>
              <a:ext cx="81000" cy="18324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Google Shape;903;p49"/>
            <p:cNvSpPr/>
            <p:nvPr/>
          </p:nvSpPr>
          <p:spPr>
            <a:xfrm>
              <a:off x="7965720" y="2089080"/>
              <a:ext cx="255600" cy="32364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7" name="Google Shape;904;p49"/>
          <p:cNvGrpSpPr/>
          <p:nvPr/>
        </p:nvGrpSpPr>
        <p:grpSpPr>
          <a:xfrm>
            <a:off x="8502840" y="2079360"/>
            <a:ext cx="214200" cy="349920"/>
            <a:chOff x="8502840" y="2079360"/>
            <a:chExt cx="214200" cy="349920"/>
          </a:xfrm>
        </p:grpSpPr>
        <p:sp>
          <p:nvSpPr>
            <p:cNvPr id="1198" name="Google Shape;905;p49"/>
            <p:cNvSpPr/>
            <p:nvPr/>
          </p:nvSpPr>
          <p:spPr>
            <a:xfrm>
              <a:off x="8567640" y="2376360"/>
              <a:ext cx="84600" cy="1800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Google Shape;906;p49"/>
            <p:cNvSpPr/>
            <p:nvPr/>
          </p:nvSpPr>
          <p:spPr>
            <a:xfrm>
              <a:off x="8567640" y="2347200"/>
              <a:ext cx="84600" cy="1800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Google Shape;907;p49"/>
            <p:cNvSpPr/>
            <p:nvPr/>
          </p:nvSpPr>
          <p:spPr>
            <a:xfrm>
              <a:off x="8567640" y="2405520"/>
              <a:ext cx="84600" cy="2376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Google Shape;908;p49"/>
            <p:cNvSpPr/>
            <p:nvPr/>
          </p:nvSpPr>
          <p:spPr>
            <a:xfrm>
              <a:off x="8570520" y="2202840"/>
              <a:ext cx="78480" cy="13320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Google Shape;909;p49"/>
            <p:cNvSpPr/>
            <p:nvPr/>
          </p:nvSpPr>
          <p:spPr>
            <a:xfrm>
              <a:off x="8502840" y="2079360"/>
              <a:ext cx="214200" cy="2566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3" name="Google Shape;910;p49"/>
          <p:cNvGrpSpPr/>
          <p:nvPr/>
        </p:nvGrpSpPr>
        <p:grpSpPr>
          <a:xfrm>
            <a:off x="3484080" y="2615760"/>
            <a:ext cx="108360" cy="397080"/>
            <a:chOff x="3484080" y="2615760"/>
            <a:chExt cx="108360" cy="397080"/>
          </a:xfrm>
        </p:grpSpPr>
        <p:sp>
          <p:nvSpPr>
            <p:cNvPr id="1204" name="Google Shape;911;p49"/>
            <p:cNvSpPr/>
            <p:nvPr/>
          </p:nvSpPr>
          <p:spPr>
            <a:xfrm>
              <a:off x="3484080" y="2615760"/>
              <a:ext cx="108360" cy="397080"/>
            </a:xfrm>
            <a:custGeom>
              <a:avLst/>
              <a:gdLst/>
              <a:ahLst/>
              <a:rect l="l" t="t" r="r" b="b"/>
              <a:pathLst>
                <a:path w="5228" h="19051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Google Shape;912;p49"/>
            <p:cNvSpPr/>
            <p:nvPr/>
          </p:nvSpPr>
          <p:spPr>
            <a:xfrm>
              <a:off x="3504600" y="2726640"/>
              <a:ext cx="67320" cy="266040"/>
            </a:xfrm>
            <a:custGeom>
              <a:avLst/>
              <a:gdLst/>
              <a:ahLst/>
              <a:rect l="l" t="t" r="r" b="b"/>
              <a:pathLst>
                <a:path w="3274" h="127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06" name="Google Shape;913;p49"/>
          <p:cNvSpPr/>
          <p:nvPr/>
        </p:nvSpPr>
        <p:spPr>
          <a:xfrm>
            <a:off x="4498560" y="2600280"/>
            <a:ext cx="333720" cy="428760"/>
          </a:xfrm>
          <a:custGeom>
            <a:avLst/>
            <a:gdLst/>
            <a:ahLst/>
            <a:rect l="l" t="t" r="r" b="b"/>
            <a:pathLst>
              <a:path w="16022" h="20565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Google Shape;914;p49"/>
          <p:cNvSpPr/>
          <p:nvPr/>
        </p:nvSpPr>
        <p:spPr>
          <a:xfrm>
            <a:off x="3978360" y="2600280"/>
            <a:ext cx="246960" cy="42876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08" name="Google Shape;915;p49"/>
          <p:cNvGrpSpPr/>
          <p:nvPr/>
        </p:nvGrpSpPr>
        <p:grpSpPr>
          <a:xfrm>
            <a:off x="5036040" y="2628720"/>
            <a:ext cx="385920" cy="371520"/>
            <a:chOff x="5036040" y="2628720"/>
            <a:chExt cx="385920" cy="371520"/>
          </a:xfrm>
        </p:grpSpPr>
        <p:sp>
          <p:nvSpPr>
            <p:cNvPr id="1209" name="Google Shape;916;p49"/>
            <p:cNvSpPr/>
            <p:nvPr/>
          </p:nvSpPr>
          <p:spPr>
            <a:xfrm>
              <a:off x="5135040" y="2921760"/>
              <a:ext cx="187920" cy="78480"/>
            </a:xfrm>
            <a:custGeom>
              <a:avLst/>
              <a:gdLst/>
              <a:ahLst/>
              <a:rect l="l" t="t" r="r" b="b"/>
              <a:pathLst>
                <a:path w="9038" h="3811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Google Shape;917;p49"/>
            <p:cNvSpPr/>
            <p:nvPr/>
          </p:nvSpPr>
          <p:spPr>
            <a:xfrm>
              <a:off x="5036040" y="2628720"/>
              <a:ext cx="385920" cy="280800"/>
            </a:xfrm>
            <a:custGeom>
              <a:avLst/>
              <a:gdLst/>
              <a:ahLst/>
              <a:rect l="l" t="t" r="r" b="b"/>
              <a:pathLst>
                <a:path w="18514" h="13483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11" name="Google Shape;918;p49"/>
          <p:cNvGrpSpPr/>
          <p:nvPr/>
        </p:nvGrpSpPr>
        <p:grpSpPr>
          <a:xfrm>
            <a:off x="5586120" y="2684160"/>
            <a:ext cx="412560" cy="260280"/>
            <a:chOff x="5586120" y="2684160"/>
            <a:chExt cx="412560" cy="260280"/>
          </a:xfrm>
        </p:grpSpPr>
        <p:sp>
          <p:nvSpPr>
            <p:cNvPr id="1212" name="Google Shape;919;p49"/>
            <p:cNvSpPr/>
            <p:nvPr/>
          </p:nvSpPr>
          <p:spPr>
            <a:xfrm>
              <a:off x="5586120" y="2684160"/>
              <a:ext cx="412560" cy="260280"/>
            </a:xfrm>
            <a:custGeom>
              <a:avLst/>
              <a:gdLst/>
              <a:ahLst/>
              <a:rect l="l" t="t" r="r" b="b"/>
              <a:pathLst>
                <a:path w="19784" h="12505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Google Shape;920;p49"/>
            <p:cNvSpPr/>
            <p:nvPr/>
          </p:nvSpPr>
          <p:spPr>
            <a:xfrm>
              <a:off x="5705640" y="2727720"/>
              <a:ext cx="173520" cy="173520"/>
            </a:xfrm>
            <a:custGeom>
              <a:avLst/>
              <a:gdLst/>
              <a:ahLst/>
              <a:rect l="l" t="t" r="r" b="b"/>
              <a:pathLst>
                <a:path w="8354" h="8353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4" name="Google Shape;921;p49"/>
          <p:cNvSpPr/>
          <p:nvPr/>
        </p:nvSpPr>
        <p:spPr>
          <a:xfrm>
            <a:off x="6742440" y="2637360"/>
            <a:ext cx="354240" cy="35424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15" name="Google Shape;922;p49"/>
          <p:cNvGrpSpPr/>
          <p:nvPr/>
        </p:nvGrpSpPr>
        <p:grpSpPr>
          <a:xfrm>
            <a:off x="7269480" y="2656800"/>
            <a:ext cx="426600" cy="315360"/>
            <a:chOff x="7269480" y="2656800"/>
            <a:chExt cx="426600" cy="315360"/>
          </a:xfrm>
        </p:grpSpPr>
        <p:sp>
          <p:nvSpPr>
            <p:cNvPr id="1216" name="Google Shape;923;p49"/>
            <p:cNvSpPr/>
            <p:nvPr/>
          </p:nvSpPr>
          <p:spPr>
            <a:xfrm>
              <a:off x="7269480" y="2656800"/>
              <a:ext cx="291600" cy="291240"/>
            </a:xfrm>
            <a:custGeom>
              <a:avLst/>
              <a:gdLst/>
              <a:ahLst/>
              <a:rect l="l" t="t" r="r" b="b"/>
              <a:pathLst>
                <a:path w="13996" h="13995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Google Shape;924;p49"/>
            <p:cNvSpPr/>
            <p:nvPr/>
          </p:nvSpPr>
          <p:spPr>
            <a:xfrm>
              <a:off x="7530840" y="2806920"/>
              <a:ext cx="165240" cy="165240"/>
            </a:xfrm>
            <a:custGeom>
              <a:avLst/>
              <a:gdLst/>
              <a:ahLst/>
              <a:rect l="l" t="t" r="r" b="b"/>
              <a:pathLst>
                <a:path w="7963" h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18" name="Google Shape;925;p49"/>
          <p:cNvGrpSpPr/>
          <p:nvPr/>
        </p:nvGrpSpPr>
        <p:grpSpPr>
          <a:xfrm>
            <a:off x="6183360" y="2638440"/>
            <a:ext cx="345240" cy="351720"/>
            <a:chOff x="6183360" y="2638440"/>
            <a:chExt cx="345240" cy="351720"/>
          </a:xfrm>
        </p:grpSpPr>
        <p:sp>
          <p:nvSpPr>
            <p:cNvPr id="1219" name="Google Shape;926;p49"/>
            <p:cNvSpPr/>
            <p:nvPr/>
          </p:nvSpPr>
          <p:spPr>
            <a:xfrm>
              <a:off x="6183360" y="2638440"/>
              <a:ext cx="262800" cy="262800"/>
            </a:xfrm>
            <a:custGeom>
              <a:avLst/>
              <a:gdLst/>
              <a:ahLst/>
              <a:rect l="l" t="t" r="r" b="b"/>
              <a:pathLst>
                <a:path w="12628" h="12627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Google Shape;927;p49"/>
            <p:cNvSpPr/>
            <p:nvPr/>
          </p:nvSpPr>
          <p:spPr>
            <a:xfrm>
              <a:off x="6213960" y="2669040"/>
              <a:ext cx="201600" cy="201600"/>
            </a:xfrm>
            <a:custGeom>
              <a:avLst/>
              <a:gdLst/>
              <a:ahLst/>
              <a:rect l="l" t="t" r="r" b="b"/>
              <a:pathLst>
                <a:path w="9697" h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Google Shape;928;p49"/>
            <p:cNvSpPr/>
            <p:nvPr/>
          </p:nvSpPr>
          <p:spPr>
            <a:xfrm>
              <a:off x="6400440" y="2862720"/>
              <a:ext cx="128160" cy="127440"/>
            </a:xfrm>
            <a:custGeom>
              <a:avLst/>
              <a:gdLst/>
              <a:ahLst/>
              <a:rect l="l" t="t" r="r" b="b"/>
              <a:pathLst>
                <a:path w="6180" h="6155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22" name="Google Shape;929;p49"/>
          <p:cNvSpPr/>
          <p:nvPr/>
        </p:nvSpPr>
        <p:spPr>
          <a:xfrm>
            <a:off x="3347280" y="3226320"/>
            <a:ext cx="385920" cy="303120"/>
          </a:xfrm>
          <a:custGeom>
            <a:avLst/>
            <a:gdLst/>
            <a:ahLst/>
            <a:rect l="l" t="t" r="r" b="b"/>
            <a:pathLst>
              <a:path w="18513" h="14557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Google Shape;930;p49"/>
          <p:cNvSpPr/>
          <p:nvPr/>
        </p:nvSpPr>
        <p:spPr>
          <a:xfrm>
            <a:off x="7912440" y="2621160"/>
            <a:ext cx="268560" cy="387000"/>
          </a:xfrm>
          <a:custGeom>
            <a:avLst/>
            <a:gdLst/>
            <a:ahLst/>
            <a:rect l="l" t="t" r="r" b="b"/>
            <a:pathLst>
              <a:path w="12896" h="18563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24" name="Google Shape;931;p49"/>
          <p:cNvGrpSpPr/>
          <p:nvPr/>
        </p:nvGrpSpPr>
        <p:grpSpPr>
          <a:xfrm>
            <a:off x="8478360" y="2633040"/>
            <a:ext cx="263520" cy="374760"/>
            <a:chOff x="8478360" y="2633040"/>
            <a:chExt cx="263520" cy="374760"/>
          </a:xfrm>
        </p:grpSpPr>
        <p:sp>
          <p:nvSpPr>
            <p:cNvPr id="1225" name="Google Shape;932;p49"/>
            <p:cNvSpPr/>
            <p:nvPr/>
          </p:nvSpPr>
          <p:spPr>
            <a:xfrm>
              <a:off x="8478360" y="2633040"/>
              <a:ext cx="263520" cy="64440"/>
            </a:xfrm>
            <a:custGeom>
              <a:avLst/>
              <a:gdLst/>
              <a:ahLst/>
              <a:rect l="l" t="t" r="r" b="b"/>
              <a:pathLst>
                <a:path w="12652" h="3127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Google Shape;933;p49"/>
            <p:cNvSpPr/>
            <p:nvPr/>
          </p:nvSpPr>
          <p:spPr>
            <a:xfrm>
              <a:off x="8489160" y="2708640"/>
              <a:ext cx="241920" cy="299160"/>
            </a:xfrm>
            <a:custGeom>
              <a:avLst/>
              <a:gdLst/>
              <a:ahLst/>
              <a:rect l="l" t="t" r="r" b="b"/>
              <a:pathLst>
                <a:path w="11626" h="14362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7" name="Google Shape;934;p49"/>
          <p:cNvGrpSpPr/>
          <p:nvPr/>
        </p:nvGrpSpPr>
        <p:grpSpPr>
          <a:xfrm>
            <a:off x="3913920" y="3251880"/>
            <a:ext cx="375840" cy="252000"/>
            <a:chOff x="3913920" y="3251880"/>
            <a:chExt cx="375840" cy="252000"/>
          </a:xfrm>
        </p:grpSpPr>
        <p:sp>
          <p:nvSpPr>
            <p:cNvPr id="1228" name="Google Shape;935;p49"/>
            <p:cNvSpPr/>
            <p:nvPr/>
          </p:nvSpPr>
          <p:spPr>
            <a:xfrm>
              <a:off x="3913920" y="3251880"/>
              <a:ext cx="375840" cy="252000"/>
            </a:xfrm>
            <a:custGeom>
              <a:avLst/>
              <a:gdLst/>
              <a:ahLst/>
              <a:rect l="l" t="t" r="r" b="b"/>
              <a:pathLst>
                <a:path w="18026" h="12115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Google Shape;936;p49"/>
            <p:cNvSpPr/>
            <p:nvPr/>
          </p:nvSpPr>
          <p:spPr>
            <a:xfrm>
              <a:off x="3957480" y="3399840"/>
              <a:ext cx="144360" cy="9000"/>
            </a:xfrm>
            <a:custGeom>
              <a:avLst/>
              <a:gdLst/>
              <a:ahLst/>
              <a:rect l="l" t="t" r="r" b="b"/>
              <a:pathLst>
                <a:path w="6962" h="489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Google Shape;937;p49"/>
            <p:cNvSpPr/>
            <p:nvPr/>
          </p:nvSpPr>
          <p:spPr>
            <a:xfrm>
              <a:off x="3957480" y="3433680"/>
              <a:ext cx="101520" cy="9000"/>
            </a:xfrm>
            <a:custGeom>
              <a:avLst/>
              <a:gdLst/>
              <a:ahLst/>
              <a:rect l="l" t="t" r="r" b="b"/>
              <a:pathLst>
                <a:path w="4910" h="489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Google Shape;938;p49"/>
            <p:cNvSpPr/>
            <p:nvPr/>
          </p:nvSpPr>
          <p:spPr>
            <a:xfrm>
              <a:off x="4188960" y="3404880"/>
              <a:ext cx="51120" cy="32760"/>
            </a:xfrm>
            <a:custGeom>
              <a:avLst/>
              <a:gdLst/>
              <a:ahLst/>
              <a:rect l="l" t="t" r="r" b="b"/>
              <a:pathLst>
                <a:path w="2492" h="1613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2" name="Google Shape;939;p49"/>
          <p:cNvGrpSpPr/>
          <p:nvPr/>
        </p:nvGrpSpPr>
        <p:grpSpPr>
          <a:xfrm>
            <a:off x="4482720" y="3232440"/>
            <a:ext cx="365400" cy="291600"/>
            <a:chOff x="4482720" y="3232440"/>
            <a:chExt cx="365400" cy="291600"/>
          </a:xfrm>
        </p:grpSpPr>
        <p:sp>
          <p:nvSpPr>
            <p:cNvPr id="1233" name="Google Shape;940;p49"/>
            <p:cNvSpPr/>
            <p:nvPr/>
          </p:nvSpPr>
          <p:spPr>
            <a:xfrm>
              <a:off x="4754520" y="3481200"/>
              <a:ext cx="42840" cy="42840"/>
            </a:xfrm>
            <a:custGeom>
              <a:avLst/>
              <a:gdLst/>
              <a:ahLst/>
              <a:rect l="l" t="t" r="r" b="b"/>
              <a:pathLst>
                <a:path w="2101" h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Google Shape;941;p49"/>
            <p:cNvSpPr/>
            <p:nvPr/>
          </p:nvSpPr>
          <p:spPr>
            <a:xfrm>
              <a:off x="4576320" y="3481200"/>
              <a:ext cx="42840" cy="42840"/>
            </a:xfrm>
            <a:custGeom>
              <a:avLst/>
              <a:gdLst/>
              <a:ahLst/>
              <a:rect l="l" t="t" r="r" b="b"/>
              <a:pathLst>
                <a:path w="2102" h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Google Shape;942;p49"/>
            <p:cNvSpPr/>
            <p:nvPr/>
          </p:nvSpPr>
          <p:spPr>
            <a:xfrm>
              <a:off x="4482720" y="3232440"/>
              <a:ext cx="365400" cy="248040"/>
            </a:xfrm>
            <a:custGeom>
              <a:avLst/>
              <a:gdLst/>
              <a:ahLst/>
              <a:rect l="l" t="t" r="r" b="b"/>
              <a:pathLst>
                <a:path w="17536" h="11919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6" name="Google Shape;943;p49"/>
          <p:cNvGrpSpPr/>
          <p:nvPr/>
        </p:nvGrpSpPr>
        <p:grpSpPr>
          <a:xfrm>
            <a:off x="5049720" y="3227760"/>
            <a:ext cx="358200" cy="300240"/>
            <a:chOff x="5049720" y="3227760"/>
            <a:chExt cx="358200" cy="300240"/>
          </a:xfrm>
        </p:grpSpPr>
        <p:sp>
          <p:nvSpPr>
            <p:cNvPr id="1237" name="Google Shape;944;p49"/>
            <p:cNvSpPr/>
            <p:nvPr/>
          </p:nvSpPr>
          <p:spPr>
            <a:xfrm>
              <a:off x="5049720" y="3227760"/>
              <a:ext cx="358200" cy="140400"/>
            </a:xfrm>
            <a:custGeom>
              <a:avLst/>
              <a:gdLst/>
              <a:ahLst/>
              <a:rect l="l" t="t" r="r" b="b"/>
              <a:pathLst>
                <a:path w="17194" h="6766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Google Shape;945;p49"/>
            <p:cNvSpPr/>
            <p:nvPr/>
          </p:nvSpPr>
          <p:spPr>
            <a:xfrm>
              <a:off x="5049720" y="3371400"/>
              <a:ext cx="358200" cy="156600"/>
            </a:xfrm>
            <a:custGeom>
              <a:avLst/>
              <a:gdLst/>
              <a:ahLst/>
              <a:rect l="l" t="t" r="r" b="b"/>
              <a:pathLst>
                <a:path w="17194" h="7548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9" name="Google Shape;946;p49"/>
          <p:cNvGrpSpPr/>
          <p:nvPr/>
        </p:nvGrpSpPr>
        <p:grpSpPr>
          <a:xfrm>
            <a:off x="5630400" y="3196800"/>
            <a:ext cx="323640" cy="337680"/>
            <a:chOff x="5630400" y="3196800"/>
            <a:chExt cx="323640" cy="337680"/>
          </a:xfrm>
        </p:grpSpPr>
        <p:sp>
          <p:nvSpPr>
            <p:cNvPr id="1240" name="Google Shape;947;p49"/>
            <p:cNvSpPr/>
            <p:nvPr/>
          </p:nvSpPr>
          <p:spPr>
            <a:xfrm>
              <a:off x="5630400" y="3221280"/>
              <a:ext cx="313560" cy="313200"/>
            </a:xfrm>
            <a:custGeom>
              <a:avLst/>
              <a:gdLst/>
              <a:ahLst/>
              <a:rect l="l" t="t" r="r" b="b"/>
              <a:pathLst>
                <a:path w="15046" h="15045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Google Shape;948;p49"/>
            <p:cNvSpPr/>
            <p:nvPr/>
          </p:nvSpPr>
          <p:spPr>
            <a:xfrm>
              <a:off x="5797800" y="3287160"/>
              <a:ext cx="156240" cy="79920"/>
            </a:xfrm>
            <a:custGeom>
              <a:avLst/>
              <a:gdLst/>
              <a:ahLst/>
              <a:rect l="l" t="t" r="r" b="b"/>
              <a:pathLst>
                <a:path w="7523" h="3884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Google Shape;949;p49"/>
            <p:cNvSpPr/>
            <p:nvPr/>
          </p:nvSpPr>
          <p:spPr>
            <a:xfrm>
              <a:off x="5797800" y="3196800"/>
              <a:ext cx="133560" cy="156240"/>
            </a:xfrm>
            <a:custGeom>
              <a:avLst/>
              <a:gdLst/>
              <a:ahLst/>
              <a:rect l="l" t="t" r="r" b="b"/>
              <a:pathLst>
                <a:path w="6448" h="7524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43" name="Google Shape;950;p49"/>
          <p:cNvGrpSpPr/>
          <p:nvPr/>
        </p:nvGrpSpPr>
        <p:grpSpPr>
          <a:xfrm>
            <a:off x="6167160" y="3239640"/>
            <a:ext cx="377640" cy="276480"/>
            <a:chOff x="6167160" y="3239640"/>
            <a:chExt cx="377640" cy="276480"/>
          </a:xfrm>
        </p:grpSpPr>
        <p:sp>
          <p:nvSpPr>
            <p:cNvPr id="1244" name="Google Shape;951;p49"/>
            <p:cNvSpPr/>
            <p:nvPr/>
          </p:nvSpPr>
          <p:spPr>
            <a:xfrm>
              <a:off x="6167160" y="3239640"/>
              <a:ext cx="377640" cy="276480"/>
            </a:xfrm>
            <a:custGeom>
              <a:avLst/>
              <a:gdLst/>
              <a:ah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Google Shape;952;p49"/>
            <p:cNvSpPr/>
            <p:nvPr/>
          </p:nvSpPr>
          <p:spPr>
            <a:xfrm>
              <a:off x="6211080" y="3373920"/>
              <a:ext cx="63720" cy="110160"/>
            </a:xfrm>
            <a:custGeom>
              <a:avLst/>
              <a:gdLst/>
              <a:ah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Google Shape;953;p49"/>
            <p:cNvSpPr/>
            <p:nvPr/>
          </p:nvSpPr>
          <p:spPr>
            <a:xfrm>
              <a:off x="6437160" y="3373920"/>
              <a:ext cx="63720" cy="110160"/>
            </a:xfrm>
            <a:custGeom>
              <a:avLst/>
              <a:gdLst/>
              <a:ah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Google Shape;954;p49"/>
            <p:cNvSpPr/>
            <p:nvPr/>
          </p:nvSpPr>
          <p:spPr>
            <a:xfrm>
              <a:off x="6285960" y="3251520"/>
              <a:ext cx="63720" cy="232560"/>
            </a:xfrm>
            <a:custGeom>
              <a:avLst/>
              <a:gdLst/>
              <a:ahLst/>
              <a:rect l="l" t="t" r="r" b="b"/>
              <a:pathLst>
                <a:path w="3103" h="11186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Google Shape;955;p49"/>
            <p:cNvSpPr/>
            <p:nvPr/>
          </p:nvSpPr>
          <p:spPr>
            <a:xfrm>
              <a:off x="6360840" y="3310560"/>
              <a:ext cx="64440" cy="173520"/>
            </a:xfrm>
            <a:custGeom>
              <a:avLst/>
              <a:gdLst/>
              <a:ahLst/>
              <a:rect l="l" t="t" r="r" b="b"/>
              <a:pathLst>
                <a:path w="3127" h="8353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49" name="Google Shape;956;p49"/>
          <p:cNvGrpSpPr/>
          <p:nvPr/>
        </p:nvGrpSpPr>
        <p:grpSpPr>
          <a:xfrm>
            <a:off x="6730560" y="3239640"/>
            <a:ext cx="377640" cy="276480"/>
            <a:chOff x="6730560" y="3239640"/>
            <a:chExt cx="377640" cy="276480"/>
          </a:xfrm>
        </p:grpSpPr>
        <p:sp>
          <p:nvSpPr>
            <p:cNvPr id="1250" name="Google Shape;957;p49"/>
            <p:cNvSpPr/>
            <p:nvPr/>
          </p:nvSpPr>
          <p:spPr>
            <a:xfrm>
              <a:off x="6730560" y="3239640"/>
              <a:ext cx="377640" cy="276480"/>
            </a:xfrm>
            <a:custGeom>
              <a:avLst/>
              <a:gdLst/>
              <a:ah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Google Shape;958;p49"/>
            <p:cNvSpPr/>
            <p:nvPr/>
          </p:nvSpPr>
          <p:spPr>
            <a:xfrm>
              <a:off x="6757200" y="3261600"/>
              <a:ext cx="324720" cy="207360"/>
            </a:xfrm>
            <a:custGeom>
              <a:avLst/>
              <a:gdLst/>
              <a:ah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52" name="Google Shape;959;p49"/>
          <p:cNvGrpSpPr/>
          <p:nvPr/>
        </p:nvGrpSpPr>
        <p:grpSpPr>
          <a:xfrm>
            <a:off x="7307280" y="3211560"/>
            <a:ext cx="351000" cy="332640"/>
            <a:chOff x="7307280" y="3211560"/>
            <a:chExt cx="351000" cy="332640"/>
          </a:xfrm>
        </p:grpSpPr>
        <p:sp>
          <p:nvSpPr>
            <p:cNvPr id="1253" name="Google Shape;960;p49"/>
            <p:cNvSpPr/>
            <p:nvPr/>
          </p:nvSpPr>
          <p:spPr>
            <a:xfrm>
              <a:off x="7307280" y="3243240"/>
              <a:ext cx="351000" cy="222480"/>
            </a:xfrm>
            <a:custGeom>
              <a:avLst/>
              <a:gdLst/>
              <a:ahLst/>
              <a:rect l="l" t="t" r="r" b="b"/>
              <a:pathLst>
                <a:path w="16852" h="10698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Google Shape;961;p49"/>
            <p:cNvSpPr/>
            <p:nvPr/>
          </p:nvSpPr>
          <p:spPr>
            <a:xfrm>
              <a:off x="7473240" y="3211560"/>
              <a:ext cx="19440" cy="20520"/>
            </a:xfrm>
            <a:custGeom>
              <a:avLst/>
              <a:gdLst/>
              <a:ahLst/>
              <a:rect l="l" t="t" r="r" b="b"/>
              <a:pathLst>
                <a:path w="978" h="1026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Google Shape;962;p49"/>
            <p:cNvSpPr/>
            <p:nvPr/>
          </p:nvSpPr>
          <p:spPr>
            <a:xfrm>
              <a:off x="7362360" y="3476880"/>
              <a:ext cx="50040" cy="67320"/>
            </a:xfrm>
            <a:custGeom>
              <a:avLst/>
              <a:gdLst/>
              <a:ahLst/>
              <a:rect l="l" t="t" r="r" b="b"/>
              <a:pathLst>
                <a:path w="2444" h="3273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Google Shape;963;p49"/>
            <p:cNvSpPr/>
            <p:nvPr/>
          </p:nvSpPr>
          <p:spPr>
            <a:xfrm>
              <a:off x="7553520" y="3476880"/>
              <a:ext cx="50040" cy="67320"/>
            </a:xfrm>
            <a:custGeom>
              <a:avLst/>
              <a:gdLst/>
              <a:ahLst/>
              <a:rect l="l" t="t" r="r" b="b"/>
              <a:pathLst>
                <a:path w="2443" h="327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Google Shape;964;p49"/>
            <p:cNvSpPr/>
            <p:nvPr/>
          </p:nvSpPr>
          <p:spPr>
            <a:xfrm>
              <a:off x="7327800" y="3263760"/>
              <a:ext cx="310320" cy="181800"/>
            </a:xfrm>
            <a:custGeom>
              <a:avLst/>
              <a:gdLst/>
              <a:ahLst/>
              <a:rect l="l" t="t" r="r" b="b"/>
              <a:pathLst>
                <a:path w="14899" h="8744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8" name="Google Shape;965;p49"/>
          <p:cNvSpPr/>
          <p:nvPr/>
        </p:nvSpPr>
        <p:spPr>
          <a:xfrm>
            <a:off x="7851240" y="3182400"/>
            <a:ext cx="390960" cy="390960"/>
          </a:xfrm>
          <a:custGeom>
            <a:avLst/>
            <a:gdLst/>
            <a:ahLst/>
            <a:rect l="l" t="t" r="r" b="b"/>
            <a:pathLst>
              <a:path w="18758" h="18757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59" name="Google Shape;966;p49"/>
          <p:cNvGrpSpPr/>
          <p:nvPr/>
        </p:nvGrpSpPr>
        <p:grpSpPr>
          <a:xfrm>
            <a:off x="8439480" y="3207600"/>
            <a:ext cx="340920" cy="340920"/>
            <a:chOff x="8439480" y="3207600"/>
            <a:chExt cx="340920" cy="340920"/>
          </a:xfrm>
        </p:grpSpPr>
        <p:sp>
          <p:nvSpPr>
            <p:cNvPr id="1260" name="Google Shape;967;p49"/>
            <p:cNvSpPr/>
            <p:nvPr/>
          </p:nvSpPr>
          <p:spPr>
            <a:xfrm>
              <a:off x="8568000" y="3336120"/>
              <a:ext cx="176040" cy="176040"/>
            </a:xfrm>
            <a:custGeom>
              <a:avLst/>
              <a:gdLst/>
              <a:ahLst/>
              <a:rect l="l" t="t" r="r" b="b"/>
              <a:pathLst>
                <a:path w="8475" h="8476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Google Shape;968;p49"/>
            <p:cNvSpPr/>
            <p:nvPr/>
          </p:nvSpPr>
          <p:spPr>
            <a:xfrm>
              <a:off x="8439480" y="3207600"/>
              <a:ext cx="340920" cy="340920"/>
            </a:xfrm>
            <a:custGeom>
              <a:avLst/>
              <a:gdLst/>
              <a:ahLst/>
              <a:rect l="l" t="t" r="r" b="b"/>
              <a:pathLst>
                <a:path w="16364" h="16365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62" name="Google Shape;969;p49"/>
          <p:cNvGrpSpPr/>
          <p:nvPr/>
        </p:nvGrpSpPr>
        <p:grpSpPr>
          <a:xfrm>
            <a:off x="3353400" y="3756600"/>
            <a:ext cx="369360" cy="369360"/>
            <a:chOff x="3353400" y="3756600"/>
            <a:chExt cx="369360" cy="369360"/>
          </a:xfrm>
        </p:grpSpPr>
        <p:sp>
          <p:nvSpPr>
            <p:cNvPr id="1263" name="Google Shape;970;p49"/>
            <p:cNvSpPr/>
            <p:nvPr/>
          </p:nvSpPr>
          <p:spPr>
            <a:xfrm>
              <a:off x="3353400" y="3756600"/>
              <a:ext cx="369360" cy="369360"/>
            </a:xfrm>
            <a:custGeom>
              <a:avLst/>
              <a:gdLst/>
              <a:ah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Google Shape;971;p49"/>
            <p:cNvSpPr/>
            <p:nvPr/>
          </p:nvSpPr>
          <p:spPr>
            <a:xfrm>
              <a:off x="3376080" y="4043520"/>
              <a:ext cx="60120" cy="60120"/>
            </a:xfrm>
            <a:custGeom>
              <a:avLst/>
              <a:gdLst/>
              <a:ah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Google Shape;972;p49"/>
            <p:cNvSpPr/>
            <p:nvPr/>
          </p:nvSpPr>
          <p:spPr>
            <a:xfrm>
              <a:off x="3423240" y="4079160"/>
              <a:ext cx="38160" cy="38160"/>
            </a:xfrm>
            <a:custGeom>
              <a:avLst/>
              <a:gdLst/>
              <a:ah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Google Shape;973;p49"/>
            <p:cNvSpPr/>
            <p:nvPr/>
          </p:nvSpPr>
          <p:spPr>
            <a:xfrm>
              <a:off x="3362040" y="4017960"/>
              <a:ext cx="38160" cy="38160"/>
            </a:xfrm>
            <a:custGeom>
              <a:avLst/>
              <a:gdLst/>
              <a:ah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7" name="Google Shape;974;p49"/>
          <p:cNvSpPr/>
          <p:nvPr/>
        </p:nvSpPr>
        <p:spPr>
          <a:xfrm>
            <a:off x="3901680" y="3828960"/>
            <a:ext cx="400320" cy="225720"/>
          </a:xfrm>
          <a:custGeom>
            <a:avLst/>
            <a:gdLst/>
            <a:ah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8" name="Google Shape;975;p49"/>
          <p:cNvGrpSpPr/>
          <p:nvPr/>
        </p:nvGrpSpPr>
        <p:grpSpPr>
          <a:xfrm>
            <a:off x="4530960" y="3729240"/>
            <a:ext cx="268560" cy="424800"/>
            <a:chOff x="4530960" y="3729240"/>
            <a:chExt cx="268560" cy="424800"/>
          </a:xfrm>
        </p:grpSpPr>
        <p:sp>
          <p:nvSpPr>
            <p:cNvPr id="1269" name="Google Shape;976;p49"/>
            <p:cNvSpPr/>
            <p:nvPr/>
          </p:nvSpPr>
          <p:spPr>
            <a:xfrm>
              <a:off x="4704480" y="3912840"/>
              <a:ext cx="95040" cy="95040"/>
            </a:xfrm>
            <a:custGeom>
              <a:avLst/>
              <a:gdLst/>
              <a:ahLst/>
              <a:rect l="l" t="t" r="r" b="b"/>
              <a:pathLst>
                <a:path w="4592" h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Google Shape;977;p49"/>
            <p:cNvSpPr/>
            <p:nvPr/>
          </p:nvSpPr>
          <p:spPr>
            <a:xfrm>
              <a:off x="4530960" y="3940920"/>
              <a:ext cx="129960" cy="129960"/>
            </a:xfrm>
            <a:custGeom>
              <a:avLst/>
              <a:gdLst/>
              <a:ahLst/>
              <a:rect l="l" t="t" r="r" b="b"/>
              <a:pathLst>
                <a:path w="6277" h="6278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Google Shape;978;p49"/>
            <p:cNvSpPr/>
            <p:nvPr/>
          </p:nvSpPr>
          <p:spPr>
            <a:xfrm>
              <a:off x="4582440" y="3729240"/>
              <a:ext cx="199440" cy="424800"/>
            </a:xfrm>
            <a:custGeom>
              <a:avLst/>
              <a:gdLst/>
              <a:ahLst/>
              <a:rect l="l" t="t" r="r" b="b"/>
              <a:pathLst>
                <a:path w="9600" h="20369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2" name="Google Shape;979;p49"/>
          <p:cNvGrpSpPr/>
          <p:nvPr/>
        </p:nvGrpSpPr>
        <p:grpSpPr>
          <a:xfrm>
            <a:off x="5070600" y="3734640"/>
            <a:ext cx="317160" cy="413640"/>
            <a:chOff x="5070600" y="3734640"/>
            <a:chExt cx="317160" cy="413640"/>
          </a:xfrm>
        </p:grpSpPr>
        <p:sp>
          <p:nvSpPr>
            <p:cNvPr id="1273" name="Google Shape;980;p49"/>
            <p:cNvSpPr/>
            <p:nvPr/>
          </p:nvSpPr>
          <p:spPr>
            <a:xfrm>
              <a:off x="5255280" y="3734640"/>
              <a:ext cx="104760" cy="104040"/>
            </a:xfrm>
            <a:custGeom>
              <a:avLst/>
              <a:gdLst/>
              <a:ahLst/>
              <a:rect l="l" t="t" r="r" b="b"/>
              <a:pathLst>
                <a:path w="5057" h="5032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Google Shape;981;p49"/>
            <p:cNvSpPr/>
            <p:nvPr/>
          </p:nvSpPr>
          <p:spPr>
            <a:xfrm>
              <a:off x="5079960" y="3751560"/>
              <a:ext cx="307800" cy="396720"/>
            </a:xfrm>
            <a:custGeom>
              <a:avLst/>
              <a:gdLst/>
              <a:ahLst/>
              <a:rect l="l" t="t" r="r" b="b"/>
              <a:pathLst>
                <a:path w="14776" h="19027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Google Shape;982;p49"/>
            <p:cNvSpPr/>
            <p:nvPr/>
          </p:nvSpPr>
          <p:spPr>
            <a:xfrm>
              <a:off x="5070600" y="3786120"/>
              <a:ext cx="142200" cy="142200"/>
            </a:xfrm>
            <a:custGeom>
              <a:avLst/>
              <a:gdLst/>
              <a:ahLst/>
              <a:rect l="l" t="t" r="r" b="b"/>
              <a:pathLst>
                <a:path w="6864" h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76" name="Google Shape;983;p49"/>
          <p:cNvSpPr/>
          <p:nvPr/>
        </p:nvSpPr>
        <p:spPr>
          <a:xfrm>
            <a:off x="6186600" y="3772080"/>
            <a:ext cx="338760" cy="338760"/>
          </a:xfrm>
          <a:custGeom>
            <a:avLst/>
            <a:gdLst/>
            <a:ahLst/>
            <a:rect l="l" t="t" r="r" b="b"/>
            <a:pathLst>
              <a:path w="16266" h="16267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Google Shape;984;p49"/>
          <p:cNvSpPr/>
          <p:nvPr/>
        </p:nvSpPr>
        <p:spPr>
          <a:xfrm>
            <a:off x="5622840" y="3793680"/>
            <a:ext cx="338760" cy="295920"/>
          </a:xfrm>
          <a:custGeom>
            <a:avLst/>
            <a:gdLst/>
            <a:ahLst/>
            <a:rect l="l" t="t" r="r" b="b"/>
            <a:pathLst>
              <a:path w="16266" h="14215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Google Shape;985;p49"/>
          <p:cNvSpPr/>
          <p:nvPr/>
        </p:nvSpPr>
        <p:spPr>
          <a:xfrm>
            <a:off x="6748560" y="3770640"/>
            <a:ext cx="342000" cy="342000"/>
          </a:xfrm>
          <a:custGeom>
            <a:avLst/>
            <a:gdLst/>
            <a:ahLst/>
            <a:rect l="l" t="t" r="r" b="b"/>
            <a:pathLst>
              <a:path w="16414" h="16413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79" name="Google Shape;986;p49"/>
          <p:cNvGrpSpPr/>
          <p:nvPr/>
        </p:nvGrpSpPr>
        <p:grpSpPr>
          <a:xfrm>
            <a:off x="7286760" y="3775680"/>
            <a:ext cx="392040" cy="331560"/>
            <a:chOff x="7286760" y="3775680"/>
            <a:chExt cx="392040" cy="331560"/>
          </a:xfrm>
        </p:grpSpPr>
        <p:sp>
          <p:nvSpPr>
            <p:cNvPr id="1280" name="Google Shape;987;p49"/>
            <p:cNvSpPr/>
            <p:nvPr/>
          </p:nvSpPr>
          <p:spPr>
            <a:xfrm>
              <a:off x="7608960" y="4064400"/>
              <a:ext cx="54000" cy="42840"/>
            </a:xfrm>
            <a:custGeom>
              <a:avLst/>
              <a:gdLst/>
              <a:ahLst/>
              <a:rect l="l" t="t" r="r" b="b"/>
              <a:pathLst>
                <a:path w="2638" h="2101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Google Shape;988;p49"/>
            <p:cNvSpPr/>
            <p:nvPr/>
          </p:nvSpPr>
          <p:spPr>
            <a:xfrm>
              <a:off x="7302600" y="4064400"/>
              <a:ext cx="54000" cy="42840"/>
            </a:xfrm>
            <a:custGeom>
              <a:avLst/>
              <a:gdLst/>
              <a:ahLst/>
              <a:rect l="l" t="t" r="r" b="b"/>
              <a:pathLst>
                <a:path w="2638" h="2101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Google Shape;989;p49"/>
            <p:cNvSpPr/>
            <p:nvPr/>
          </p:nvSpPr>
          <p:spPr>
            <a:xfrm>
              <a:off x="7286760" y="3775680"/>
              <a:ext cx="392040" cy="278280"/>
            </a:xfrm>
            <a:custGeom>
              <a:avLst/>
              <a:gdLst/>
              <a:ahLst/>
              <a:rect l="l" t="t" r="r" b="b"/>
              <a:pathLst>
                <a:path w="18806" h="13361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3" name="Google Shape;990;p49"/>
          <p:cNvSpPr/>
          <p:nvPr/>
        </p:nvSpPr>
        <p:spPr>
          <a:xfrm>
            <a:off x="7870680" y="3765600"/>
            <a:ext cx="352080" cy="352080"/>
          </a:xfrm>
          <a:custGeom>
            <a:avLst/>
            <a:gdLst/>
            <a:ahLst/>
            <a:rect l="l" t="t" r="r" b="b"/>
            <a:pathLst>
              <a:path w="16902" h="16901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84" name="Google Shape;991;p49"/>
          <p:cNvGrpSpPr/>
          <p:nvPr/>
        </p:nvGrpSpPr>
        <p:grpSpPr>
          <a:xfrm>
            <a:off x="8429400" y="3748680"/>
            <a:ext cx="361440" cy="385920"/>
            <a:chOff x="8429400" y="3748680"/>
            <a:chExt cx="361440" cy="385920"/>
          </a:xfrm>
        </p:grpSpPr>
        <p:sp>
          <p:nvSpPr>
            <p:cNvPr id="1285" name="Google Shape;992;p49"/>
            <p:cNvSpPr/>
            <p:nvPr/>
          </p:nvSpPr>
          <p:spPr>
            <a:xfrm>
              <a:off x="8429400" y="4061880"/>
              <a:ext cx="361440" cy="31680"/>
            </a:xfrm>
            <a:custGeom>
              <a:avLst/>
              <a:gdLst/>
              <a:ahLst/>
              <a:rect l="l" t="t" r="r" b="b"/>
              <a:pathLst>
                <a:path w="17342" h="1565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Google Shape;993;p49"/>
            <p:cNvSpPr/>
            <p:nvPr/>
          </p:nvSpPr>
          <p:spPr>
            <a:xfrm>
              <a:off x="8429400" y="4102920"/>
              <a:ext cx="361440" cy="31680"/>
            </a:xfrm>
            <a:custGeom>
              <a:avLst/>
              <a:gdLst/>
              <a:ahLst/>
              <a:rect l="l" t="t" r="r" b="b"/>
              <a:pathLst>
                <a:path w="17342" h="1564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Google Shape;994;p49"/>
            <p:cNvSpPr/>
            <p:nvPr/>
          </p:nvSpPr>
          <p:spPr>
            <a:xfrm>
              <a:off x="8464680" y="3748680"/>
              <a:ext cx="291240" cy="314280"/>
            </a:xfrm>
            <a:custGeom>
              <a:avLst/>
              <a:gdLst/>
              <a:ahLst/>
              <a:rect l="l" t="t" r="r" b="b"/>
              <a:pathLst>
                <a:path w="13995" h="15094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8" name="Google Shape;995;p49"/>
          <p:cNvSpPr/>
          <p:nvPr/>
        </p:nvSpPr>
        <p:spPr>
          <a:xfrm>
            <a:off x="3305880" y="4368240"/>
            <a:ext cx="464400" cy="273600"/>
          </a:xfrm>
          <a:custGeom>
            <a:avLst/>
            <a:gdLst/>
            <a:ahLst/>
            <a:rect l="l" t="t" r="r" b="b"/>
            <a:pathLst>
              <a:path w="22274" h="13141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89" name="Google Shape;996;p49"/>
          <p:cNvGrpSpPr/>
          <p:nvPr/>
        </p:nvGrpSpPr>
        <p:grpSpPr>
          <a:xfrm>
            <a:off x="3916440" y="4322880"/>
            <a:ext cx="370440" cy="364320"/>
            <a:chOff x="3916440" y="4322880"/>
            <a:chExt cx="370440" cy="364320"/>
          </a:xfrm>
        </p:grpSpPr>
        <p:sp>
          <p:nvSpPr>
            <p:cNvPr id="1290" name="Google Shape;997;p49"/>
            <p:cNvSpPr/>
            <p:nvPr/>
          </p:nvSpPr>
          <p:spPr>
            <a:xfrm>
              <a:off x="3916440" y="4457880"/>
              <a:ext cx="312480" cy="184680"/>
            </a:xfrm>
            <a:custGeom>
              <a:avLst/>
              <a:gdLst/>
              <a:ahLst/>
              <a:rect l="l" t="t" r="r" b="b"/>
              <a:pathLst>
                <a:path w="14997" h="8891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Google Shape;998;p49"/>
            <p:cNvSpPr/>
            <p:nvPr/>
          </p:nvSpPr>
          <p:spPr>
            <a:xfrm>
              <a:off x="3916440" y="4655520"/>
              <a:ext cx="370440" cy="31680"/>
            </a:xfrm>
            <a:custGeom>
              <a:avLst/>
              <a:gdLst/>
              <a:ahLst/>
              <a:rect l="l" t="t" r="r" b="b"/>
              <a:pathLst>
                <a:path w="17781" h="1564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Google Shape;999;p49"/>
            <p:cNvSpPr/>
            <p:nvPr/>
          </p:nvSpPr>
          <p:spPr>
            <a:xfrm>
              <a:off x="4089960" y="4322880"/>
              <a:ext cx="24840" cy="107280"/>
            </a:xfrm>
            <a:custGeom>
              <a:avLst/>
              <a:gdLst/>
              <a:ahLst/>
              <a:rect l="l" t="t" r="r" b="b"/>
              <a:pathLst>
                <a:path w="1247" h="5178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Google Shape;1000;p49"/>
            <p:cNvSpPr/>
            <p:nvPr/>
          </p:nvSpPr>
          <p:spPr>
            <a:xfrm>
              <a:off x="4053240" y="4322880"/>
              <a:ext cx="24840" cy="107280"/>
            </a:xfrm>
            <a:custGeom>
              <a:avLst/>
              <a:gdLst/>
              <a:ahLst/>
              <a:rect l="l" t="t" r="r" b="b"/>
              <a:pathLst>
                <a:path w="1246" h="5178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Google Shape;1001;p49"/>
            <p:cNvSpPr/>
            <p:nvPr/>
          </p:nvSpPr>
          <p:spPr>
            <a:xfrm>
              <a:off x="4126680" y="4322880"/>
              <a:ext cx="24480" cy="107280"/>
            </a:xfrm>
            <a:custGeom>
              <a:avLst/>
              <a:gdLst/>
              <a:ahLst/>
              <a:rect l="l" t="t" r="r" b="b"/>
              <a:pathLst>
                <a:path w="1222" h="5178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95" name="Google Shape;1002;p49"/>
          <p:cNvGrpSpPr/>
          <p:nvPr/>
        </p:nvGrpSpPr>
        <p:grpSpPr>
          <a:xfrm>
            <a:off x="4513320" y="4311000"/>
            <a:ext cx="304200" cy="388080"/>
            <a:chOff x="4513320" y="4311000"/>
            <a:chExt cx="304200" cy="388080"/>
          </a:xfrm>
        </p:grpSpPr>
        <p:sp>
          <p:nvSpPr>
            <p:cNvPr id="1296" name="Google Shape;1003;p49"/>
            <p:cNvSpPr/>
            <p:nvPr/>
          </p:nvSpPr>
          <p:spPr>
            <a:xfrm>
              <a:off x="4513320" y="4311000"/>
              <a:ext cx="304200" cy="387720"/>
            </a:xfrm>
            <a:custGeom>
              <a:avLst/>
              <a:gdLst/>
              <a:ahLst/>
              <a:rect l="l" t="t" r="r" b="b"/>
              <a:pathLst>
                <a:path w="14606" h="18611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Google Shape;1004;p49"/>
            <p:cNvSpPr/>
            <p:nvPr/>
          </p:nvSpPr>
          <p:spPr>
            <a:xfrm>
              <a:off x="4529520" y="4521960"/>
              <a:ext cx="93960" cy="177120"/>
            </a:xfrm>
            <a:custGeom>
              <a:avLst/>
              <a:gdLst/>
              <a:ahLst/>
              <a:rect l="l" t="t" r="r" b="b"/>
              <a:pathLst>
                <a:path w="4544" h="852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Google Shape;1005;p49"/>
            <p:cNvSpPr/>
            <p:nvPr/>
          </p:nvSpPr>
          <p:spPr>
            <a:xfrm>
              <a:off x="4707000" y="4521960"/>
              <a:ext cx="93960" cy="177120"/>
            </a:xfrm>
            <a:custGeom>
              <a:avLst/>
              <a:gdLst/>
              <a:ahLst/>
              <a:rect l="l" t="t" r="r" b="b"/>
              <a:pathLst>
                <a:path w="4543" h="8524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99" name="Google Shape;1006;p49"/>
          <p:cNvGrpSpPr/>
          <p:nvPr/>
        </p:nvGrpSpPr>
        <p:grpSpPr>
          <a:xfrm>
            <a:off x="5054400" y="4325760"/>
            <a:ext cx="349200" cy="358920"/>
            <a:chOff x="5054400" y="4325760"/>
            <a:chExt cx="349200" cy="358920"/>
          </a:xfrm>
        </p:grpSpPr>
        <p:sp>
          <p:nvSpPr>
            <p:cNvPr id="1300" name="Google Shape;1007;p49"/>
            <p:cNvSpPr/>
            <p:nvPr/>
          </p:nvSpPr>
          <p:spPr>
            <a:xfrm>
              <a:off x="5234040" y="4509000"/>
              <a:ext cx="168480" cy="175680"/>
            </a:xfrm>
            <a:custGeom>
              <a:avLst/>
              <a:gdLst/>
              <a:ahLst/>
              <a:rect l="l" t="t" r="r" b="b"/>
              <a:pathLst>
                <a:path w="8110" h="8451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Google Shape;1008;p49"/>
            <p:cNvSpPr/>
            <p:nvPr/>
          </p:nvSpPr>
          <p:spPr>
            <a:xfrm>
              <a:off x="5055120" y="4325760"/>
              <a:ext cx="169560" cy="173160"/>
            </a:xfrm>
            <a:custGeom>
              <a:avLst/>
              <a:gdLst/>
              <a:ahLst/>
              <a:rect l="l" t="t" r="r" b="b"/>
              <a:pathLst>
                <a:path w="8159" h="832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Google Shape;1009;p49"/>
            <p:cNvSpPr/>
            <p:nvPr/>
          </p:nvSpPr>
          <p:spPr>
            <a:xfrm>
              <a:off x="5054400" y="4330440"/>
              <a:ext cx="349200" cy="349200"/>
            </a:xfrm>
            <a:custGeom>
              <a:avLst/>
              <a:gdLst/>
              <a:ahLst/>
              <a:rect l="l" t="t" r="r" b="b"/>
              <a:pathLst>
                <a:path w="16756" h="16755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3" name="Google Shape;1010;p49"/>
          <p:cNvGrpSpPr/>
          <p:nvPr/>
        </p:nvGrpSpPr>
        <p:grpSpPr>
          <a:xfrm>
            <a:off x="5583600" y="4333320"/>
            <a:ext cx="417600" cy="343080"/>
            <a:chOff x="5583600" y="4333320"/>
            <a:chExt cx="417600" cy="343080"/>
          </a:xfrm>
        </p:grpSpPr>
        <p:sp>
          <p:nvSpPr>
            <p:cNvPr id="1304" name="Google Shape;1011;p49"/>
            <p:cNvSpPr/>
            <p:nvPr/>
          </p:nvSpPr>
          <p:spPr>
            <a:xfrm>
              <a:off x="5583600" y="4586760"/>
              <a:ext cx="417600" cy="89640"/>
            </a:xfrm>
            <a:custGeom>
              <a:avLst/>
              <a:gdLst/>
              <a:ahLst/>
              <a:rect l="l" t="t" r="r" b="b"/>
              <a:pathLst>
                <a:path w="20028" h="4349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Google Shape;1012;p49"/>
            <p:cNvSpPr/>
            <p:nvPr/>
          </p:nvSpPr>
          <p:spPr>
            <a:xfrm>
              <a:off x="5620320" y="4457520"/>
              <a:ext cx="343800" cy="116280"/>
            </a:xfrm>
            <a:custGeom>
              <a:avLst/>
              <a:gdLst/>
              <a:ahLst/>
              <a:rect l="l" t="t" r="r" b="b"/>
              <a:pathLst>
                <a:path w="16510" h="5619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Google Shape;1013;p49"/>
            <p:cNvSpPr/>
            <p:nvPr/>
          </p:nvSpPr>
          <p:spPr>
            <a:xfrm>
              <a:off x="5780160" y="4333320"/>
              <a:ext cx="24480" cy="107280"/>
            </a:xfrm>
            <a:custGeom>
              <a:avLst/>
              <a:gdLst/>
              <a:ahLst/>
              <a:rect l="l" t="t" r="r" b="b"/>
              <a:pathLst>
                <a:path w="1222" h="5178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7" name="Google Shape;1014;p49"/>
            <p:cNvSpPr/>
            <p:nvPr/>
          </p:nvSpPr>
          <p:spPr>
            <a:xfrm>
              <a:off x="5743440" y="4333320"/>
              <a:ext cx="24840" cy="107280"/>
            </a:xfrm>
            <a:custGeom>
              <a:avLst/>
              <a:gdLst/>
              <a:ahLst/>
              <a:rect l="l" t="t" r="r" b="b"/>
              <a:pathLst>
                <a:path w="1247" h="5178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Google Shape;1015;p49"/>
            <p:cNvSpPr/>
            <p:nvPr/>
          </p:nvSpPr>
          <p:spPr>
            <a:xfrm>
              <a:off x="5816520" y="4333320"/>
              <a:ext cx="24840" cy="107280"/>
            </a:xfrm>
            <a:custGeom>
              <a:avLst/>
              <a:gdLst/>
              <a:ahLst/>
              <a:rect l="l" t="t" r="r" b="b"/>
              <a:pathLst>
                <a:path w="1247" h="5178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9" name="Google Shape;1016;p49"/>
          <p:cNvGrpSpPr/>
          <p:nvPr/>
        </p:nvGrpSpPr>
        <p:grpSpPr>
          <a:xfrm>
            <a:off x="6690240" y="4296600"/>
            <a:ext cx="458280" cy="416880"/>
            <a:chOff x="6690240" y="4296600"/>
            <a:chExt cx="458280" cy="416880"/>
          </a:xfrm>
        </p:grpSpPr>
        <p:sp>
          <p:nvSpPr>
            <p:cNvPr id="1310" name="Google Shape;1017;p49"/>
            <p:cNvSpPr/>
            <p:nvPr/>
          </p:nvSpPr>
          <p:spPr>
            <a:xfrm>
              <a:off x="6924600" y="4525920"/>
              <a:ext cx="177120" cy="187200"/>
            </a:xfrm>
            <a:custGeom>
              <a:avLst/>
              <a:gdLst/>
              <a:ahLst/>
              <a:rect l="l" t="t" r="r" b="b"/>
              <a:pathLst>
                <a:path w="8525" h="9013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1" name="Google Shape;1018;p49"/>
            <p:cNvSpPr/>
            <p:nvPr/>
          </p:nvSpPr>
          <p:spPr>
            <a:xfrm>
              <a:off x="6736680" y="4525560"/>
              <a:ext cx="176400" cy="187920"/>
            </a:xfrm>
            <a:custGeom>
              <a:avLst/>
              <a:gdLst/>
              <a:ahLst/>
              <a:rect l="l" t="t" r="r" b="b"/>
              <a:pathLst>
                <a:path w="8500" h="9037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2" name="Google Shape;1019;p49"/>
            <p:cNvSpPr/>
            <p:nvPr/>
          </p:nvSpPr>
          <p:spPr>
            <a:xfrm>
              <a:off x="6747840" y="4296600"/>
              <a:ext cx="343080" cy="196560"/>
            </a:xfrm>
            <a:custGeom>
              <a:avLst/>
              <a:gdLst/>
              <a:ahLst/>
              <a:rect l="l" t="t" r="r" b="b"/>
              <a:pathLst>
                <a:path w="16462" h="9453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Google Shape;1020;p49"/>
            <p:cNvSpPr/>
            <p:nvPr/>
          </p:nvSpPr>
          <p:spPr>
            <a:xfrm>
              <a:off x="6690240" y="4401720"/>
              <a:ext cx="228600" cy="188280"/>
            </a:xfrm>
            <a:custGeom>
              <a:avLst/>
              <a:gdLst/>
              <a:ahLst/>
              <a:rect l="l" t="t" r="r" b="b"/>
              <a:pathLst>
                <a:path w="10992" h="906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4" name="Google Shape;1021;p49"/>
            <p:cNvSpPr/>
            <p:nvPr/>
          </p:nvSpPr>
          <p:spPr>
            <a:xfrm>
              <a:off x="6919920" y="4401720"/>
              <a:ext cx="228600" cy="188280"/>
            </a:xfrm>
            <a:custGeom>
              <a:avLst/>
              <a:gdLst/>
              <a:ahLst/>
              <a:rect l="l" t="t" r="r" b="b"/>
              <a:pathLst>
                <a:path w="10991" h="9062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15" name="Google Shape;1022;p49"/>
          <p:cNvGrpSpPr/>
          <p:nvPr/>
        </p:nvGrpSpPr>
        <p:grpSpPr>
          <a:xfrm>
            <a:off x="6197040" y="4320360"/>
            <a:ext cx="317520" cy="368640"/>
            <a:chOff x="6197040" y="4320360"/>
            <a:chExt cx="317520" cy="368640"/>
          </a:xfrm>
        </p:grpSpPr>
        <p:sp>
          <p:nvSpPr>
            <p:cNvPr id="1316" name="Google Shape;1023;p49"/>
            <p:cNvSpPr/>
            <p:nvPr/>
          </p:nvSpPr>
          <p:spPr>
            <a:xfrm>
              <a:off x="6351840" y="4320360"/>
              <a:ext cx="71280" cy="85320"/>
            </a:xfrm>
            <a:custGeom>
              <a:avLst/>
              <a:gdLst/>
              <a:ahLst/>
              <a:rect l="l" t="t" r="r" b="b"/>
              <a:pathLst>
                <a:path w="3469" h="4128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Google Shape;1024;p49"/>
            <p:cNvSpPr/>
            <p:nvPr/>
          </p:nvSpPr>
          <p:spPr>
            <a:xfrm>
              <a:off x="6197040" y="4363560"/>
              <a:ext cx="317520" cy="325440"/>
            </a:xfrm>
            <a:custGeom>
              <a:avLst/>
              <a:gdLst/>
              <a:ahLst/>
              <a:rect l="l" t="t" r="r" b="b"/>
              <a:pathLst>
                <a:path w="15240" h="15631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18" name="Google Shape;1025;p49"/>
          <p:cNvGrpSpPr/>
          <p:nvPr/>
        </p:nvGrpSpPr>
        <p:grpSpPr>
          <a:xfrm>
            <a:off x="7257960" y="4289040"/>
            <a:ext cx="450000" cy="431640"/>
            <a:chOff x="7257960" y="4289040"/>
            <a:chExt cx="450000" cy="431640"/>
          </a:xfrm>
        </p:grpSpPr>
        <p:sp>
          <p:nvSpPr>
            <p:cNvPr id="1319" name="Google Shape;1026;p49"/>
            <p:cNvSpPr/>
            <p:nvPr/>
          </p:nvSpPr>
          <p:spPr>
            <a:xfrm>
              <a:off x="7536960" y="4289040"/>
              <a:ext cx="133560" cy="14796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Google Shape;1027;p49"/>
            <p:cNvSpPr/>
            <p:nvPr/>
          </p:nvSpPr>
          <p:spPr>
            <a:xfrm>
              <a:off x="7332840" y="4311000"/>
              <a:ext cx="106200" cy="12312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1" name="Google Shape;1028;p49"/>
            <p:cNvSpPr/>
            <p:nvPr/>
          </p:nvSpPr>
          <p:spPr>
            <a:xfrm>
              <a:off x="7257960" y="4524840"/>
              <a:ext cx="149400" cy="9036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2" name="Google Shape;1029;p49"/>
            <p:cNvSpPr/>
            <p:nvPr/>
          </p:nvSpPr>
          <p:spPr>
            <a:xfrm>
              <a:off x="7441920" y="4588200"/>
              <a:ext cx="73440" cy="13248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3" name="Google Shape;1030;p49"/>
            <p:cNvSpPr/>
            <p:nvPr/>
          </p:nvSpPr>
          <p:spPr>
            <a:xfrm>
              <a:off x="7573680" y="4485600"/>
              <a:ext cx="134280" cy="7380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Google Shape;1031;p49"/>
            <p:cNvSpPr/>
            <p:nvPr/>
          </p:nvSpPr>
          <p:spPr>
            <a:xfrm>
              <a:off x="7407360" y="4420080"/>
              <a:ext cx="157320" cy="15768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5" name="Google Shape;1032;p49"/>
          <p:cNvSpPr/>
          <p:nvPr/>
        </p:nvSpPr>
        <p:spPr>
          <a:xfrm>
            <a:off x="7848720" y="4395960"/>
            <a:ext cx="396000" cy="218520"/>
          </a:xfrm>
          <a:custGeom>
            <a:avLst/>
            <a:gdLst/>
            <a:ahLst/>
            <a:rect l="l" t="t" r="r" b="b"/>
            <a:pathLst>
              <a:path w="19002" h="10503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26" name="Google Shape;1033;p49"/>
          <p:cNvGrpSpPr/>
          <p:nvPr/>
        </p:nvGrpSpPr>
        <p:grpSpPr>
          <a:xfrm>
            <a:off x="8465040" y="4353480"/>
            <a:ext cx="288360" cy="331560"/>
            <a:chOff x="8465040" y="4353480"/>
            <a:chExt cx="288360" cy="331560"/>
          </a:xfrm>
        </p:grpSpPr>
        <p:sp>
          <p:nvSpPr>
            <p:cNvPr id="1327" name="Google Shape;1034;p49"/>
            <p:cNvSpPr/>
            <p:nvPr/>
          </p:nvSpPr>
          <p:spPr>
            <a:xfrm>
              <a:off x="8514000" y="4353480"/>
              <a:ext cx="87120" cy="122400"/>
            </a:xfrm>
            <a:custGeom>
              <a:avLst/>
              <a:gdLst/>
              <a:ahLst/>
              <a:rect l="l" t="t" r="r" b="b"/>
              <a:pathLst>
                <a:path w="4226" h="5911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Google Shape;1035;p49"/>
            <p:cNvSpPr/>
            <p:nvPr/>
          </p:nvSpPr>
          <p:spPr>
            <a:xfrm>
              <a:off x="8465040" y="4450320"/>
              <a:ext cx="69480" cy="96840"/>
            </a:xfrm>
            <a:custGeom>
              <a:avLst/>
              <a:gdLst/>
              <a:ahLst/>
              <a:rect l="l" t="t" r="r" b="b"/>
              <a:pathLst>
                <a:path w="3371" h="469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Google Shape;1036;p49"/>
            <p:cNvSpPr/>
            <p:nvPr/>
          </p:nvSpPr>
          <p:spPr>
            <a:xfrm>
              <a:off x="8620560" y="4355280"/>
              <a:ext cx="87120" cy="120240"/>
            </a:xfrm>
            <a:custGeom>
              <a:avLst/>
              <a:gdLst/>
              <a:ahLst/>
              <a:rect l="l" t="t" r="r" b="b"/>
              <a:pathLst>
                <a:path w="4226" h="5813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Google Shape;1037;p49"/>
            <p:cNvSpPr/>
            <p:nvPr/>
          </p:nvSpPr>
          <p:spPr>
            <a:xfrm>
              <a:off x="8681400" y="4453560"/>
              <a:ext cx="72000" cy="95760"/>
            </a:xfrm>
            <a:custGeom>
              <a:avLst/>
              <a:gdLst/>
              <a:ahLst/>
              <a:rect l="l" t="t" r="r" b="b"/>
              <a:pathLst>
                <a:path w="3494" h="4641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1" name="Google Shape;1038;p49"/>
            <p:cNvSpPr/>
            <p:nvPr/>
          </p:nvSpPr>
          <p:spPr>
            <a:xfrm>
              <a:off x="8500320" y="4478400"/>
              <a:ext cx="219600" cy="206640"/>
            </a:xfrm>
            <a:custGeom>
              <a:avLst/>
              <a:gdLst/>
              <a:ahLst/>
              <a:rect l="l" t="t" r="r" b="b"/>
              <a:pathLst>
                <a:path w="10552" h="9941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32" name="Google Shape;1039;p49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A13F1DD-DCEC-42DF-BB5C-282C6BB4C6CB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1333" name="Google Shape;1040;p49"/>
          <p:cNvSpPr/>
          <p:nvPr/>
        </p:nvSpPr>
        <p:spPr>
          <a:xfrm>
            <a:off x="469440" y="312120"/>
            <a:ext cx="2437200" cy="152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SlidesCarnival icons are editable shapes. </a:t>
            </a:r>
            <a:br/>
            <a:br/>
            <a:r>
              <a:rPr b="0" lang="en" sz="9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This means that you can:</a:t>
            </a:r>
            <a:endParaRPr b="0" lang="es-ES" sz="900" spc="-1" strike="noStrike">
              <a:latin typeface="Arial"/>
            </a:endParaRPr>
          </a:p>
          <a:p>
            <a:pPr marL="457200" indent="-28476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IBM Plex Sans"/>
              <a:buChar char="▸"/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Resize them without losing quality.</a:t>
            </a:r>
            <a:endParaRPr b="0" lang="es-ES" sz="900" spc="-1" strike="noStrike">
              <a:latin typeface="Arial"/>
            </a:endParaRPr>
          </a:p>
          <a:p>
            <a:pPr marL="457200" indent="-28476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IBM Plex Sans"/>
              <a:buChar char="▸"/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Change fill color and opacity.</a:t>
            </a:r>
            <a:endParaRPr b="0" lang="es-ES" sz="900" spc="-1" strike="noStrike">
              <a:latin typeface="Arial"/>
            </a:endParaRPr>
          </a:p>
          <a:p>
            <a:pPr marL="457200" indent="-28476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IBM Plex Sans"/>
              <a:buChar char="▸"/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Change line color, width and style.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Isn’t that nice? :)</a:t>
            </a:r>
            <a:br/>
            <a:br/>
            <a:r>
              <a:rPr b="0" lang="en" sz="9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Examples:</a:t>
            </a:r>
            <a:br/>
            <a:br/>
            <a:br/>
            <a:endParaRPr b="0" lang="es-ES" sz="900" spc="-1" strike="noStrike">
              <a:latin typeface="Arial"/>
            </a:endParaRPr>
          </a:p>
        </p:txBody>
      </p:sp>
      <p:grpSp>
        <p:nvGrpSpPr>
          <p:cNvPr id="1334" name="Google Shape;1041;p49"/>
          <p:cNvGrpSpPr/>
          <p:nvPr/>
        </p:nvGrpSpPr>
        <p:grpSpPr>
          <a:xfrm>
            <a:off x="580320" y="1877760"/>
            <a:ext cx="431640" cy="420120"/>
            <a:chOff x="580320" y="1877760"/>
            <a:chExt cx="431640" cy="420120"/>
          </a:xfrm>
        </p:grpSpPr>
        <p:sp>
          <p:nvSpPr>
            <p:cNvPr id="1335" name="Google Shape;1042;p49"/>
            <p:cNvSpPr/>
            <p:nvPr/>
          </p:nvSpPr>
          <p:spPr>
            <a:xfrm>
              <a:off x="580320" y="1877760"/>
              <a:ext cx="431640" cy="420120"/>
            </a:xfrm>
            <a:custGeom>
              <a:avLst/>
              <a:gdLst/>
              <a:ahLst/>
              <a:rect l="l" t="t" r="r" b="b"/>
              <a:pathLst>
                <a:path w="20712" h="20174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6" name="Google Shape;1043;p49"/>
            <p:cNvSpPr/>
            <p:nvPr/>
          </p:nvSpPr>
          <p:spPr>
            <a:xfrm>
              <a:off x="655920" y="1947600"/>
              <a:ext cx="280440" cy="280440"/>
            </a:xfrm>
            <a:custGeom>
              <a:avLst/>
              <a:gdLst/>
              <a:ahLst/>
              <a:rect l="l" t="t" r="r" b="b"/>
              <a:pathLst>
                <a:path w="13482" h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37" name="Google Shape;1044;p49"/>
          <p:cNvSpPr/>
          <p:nvPr/>
        </p:nvSpPr>
        <p:spPr>
          <a:xfrm>
            <a:off x="774360" y="2113560"/>
            <a:ext cx="399960" cy="225360"/>
          </a:xfrm>
          <a:custGeom>
            <a:avLst/>
            <a:gdLst/>
            <a:ah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8" name="Google Shape;1045;p49"/>
          <p:cNvGrpSpPr/>
          <p:nvPr/>
        </p:nvGrpSpPr>
        <p:grpSpPr>
          <a:xfrm>
            <a:off x="1465560" y="1856880"/>
            <a:ext cx="431640" cy="420120"/>
            <a:chOff x="1465560" y="1856880"/>
            <a:chExt cx="431640" cy="420120"/>
          </a:xfrm>
        </p:grpSpPr>
        <p:sp>
          <p:nvSpPr>
            <p:cNvPr id="1339" name="Google Shape;1046;p49"/>
            <p:cNvSpPr/>
            <p:nvPr/>
          </p:nvSpPr>
          <p:spPr>
            <a:xfrm>
              <a:off x="1465560" y="1856880"/>
              <a:ext cx="431640" cy="420120"/>
            </a:xfrm>
            <a:custGeom>
              <a:avLst/>
              <a:gdLst/>
              <a:ahLst/>
              <a:rect l="l" t="t" r="r" b="b"/>
              <a:pathLst>
                <a:path w="20712" h="20174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>
              <a:solidFill>
                <a:srgbClr val="f78300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Google Shape;1047;p49"/>
            <p:cNvSpPr/>
            <p:nvPr/>
          </p:nvSpPr>
          <p:spPr>
            <a:xfrm>
              <a:off x="1540800" y="1926720"/>
              <a:ext cx="280440" cy="280440"/>
            </a:xfrm>
            <a:custGeom>
              <a:avLst/>
              <a:gdLst/>
              <a:ahLst/>
              <a:rect l="l" t="t" r="r" b="b"/>
              <a:pathLst>
                <a:path w="13482" h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>
              <a:solidFill>
                <a:srgbClr val="f78300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1" name="Google Shape;1048;p49"/>
          <p:cNvSpPr/>
          <p:nvPr/>
        </p:nvSpPr>
        <p:spPr>
          <a:xfrm>
            <a:off x="1659240" y="2093040"/>
            <a:ext cx="399960" cy="225360"/>
          </a:xfrm>
          <a:custGeom>
            <a:avLst/>
            <a:gdLst/>
            <a:ah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>
            <a:solidFill>
              <a:srgbClr val="93ae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42" name="Google Shape;1049;p49"/>
          <p:cNvGrpSpPr/>
          <p:nvPr/>
        </p:nvGrpSpPr>
        <p:grpSpPr>
          <a:xfrm>
            <a:off x="580680" y="2606040"/>
            <a:ext cx="1074960" cy="1046880"/>
            <a:chOff x="580680" y="2606040"/>
            <a:chExt cx="1074960" cy="1046880"/>
          </a:xfrm>
        </p:grpSpPr>
        <p:sp>
          <p:nvSpPr>
            <p:cNvPr id="1343" name="Google Shape;1050;p49"/>
            <p:cNvSpPr/>
            <p:nvPr/>
          </p:nvSpPr>
          <p:spPr>
            <a:xfrm>
              <a:off x="580680" y="2606040"/>
              <a:ext cx="1074960" cy="1046880"/>
            </a:xfrm>
            <a:custGeom>
              <a:avLst/>
              <a:gdLst/>
              <a:ahLst/>
              <a:rect l="l" t="t" r="r" b="b"/>
              <a:pathLst>
                <a:path w="20712" h="20174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 w="28575">
              <a:solidFill>
                <a:srgbClr val="f78300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Google Shape;1051;p49"/>
            <p:cNvSpPr/>
            <p:nvPr/>
          </p:nvSpPr>
          <p:spPr>
            <a:xfrm>
              <a:off x="768600" y="2779920"/>
              <a:ext cx="699120" cy="699120"/>
            </a:xfrm>
            <a:custGeom>
              <a:avLst/>
              <a:gdLst/>
              <a:ahLst/>
              <a:rect l="l" t="t" r="r" b="b"/>
              <a:pathLst>
                <a:path w="13482" h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 w="28575">
              <a:solidFill>
                <a:srgbClr val="f78300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5" name="Google Shape;1052;p49"/>
          <p:cNvSpPr/>
          <p:nvPr/>
        </p:nvSpPr>
        <p:spPr>
          <a:xfrm>
            <a:off x="1063080" y="3193200"/>
            <a:ext cx="996120" cy="562320"/>
          </a:xfrm>
          <a:custGeom>
            <a:avLst/>
            <a:gdLst/>
            <a:ah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>
            <a:solidFill>
              <a:srgbClr val="93aec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Google Shape;1053;p49"/>
          <p:cNvSpPr/>
          <p:nvPr/>
        </p:nvSpPr>
        <p:spPr>
          <a:xfrm>
            <a:off x="469440" y="4071240"/>
            <a:ext cx="2437200" cy="56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Find more icons at </a:t>
            </a:r>
            <a:r>
              <a:rPr b="0" lang="en" sz="900" spc="-1" strike="noStrike" u="sng">
                <a:solidFill>
                  <a:srgbClr val="383344"/>
                </a:solidFill>
                <a:uFillTx/>
                <a:latin typeface="IBM Plex Sans"/>
                <a:ea typeface="IBM Plex Sans"/>
                <a:hlinkClick r:id="rId1"/>
              </a:rPr>
              <a:t>slidescarnival.com/extra-free-resources-icons-and-maps</a:t>
            </a:r>
            <a:endParaRPr b="0" lang="es-E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058;p50"/>
          <p:cNvGrpSpPr/>
          <p:nvPr/>
        </p:nvGrpSpPr>
        <p:grpSpPr>
          <a:xfrm>
            <a:off x="4475520" y="1834200"/>
            <a:ext cx="387360" cy="387360"/>
            <a:chOff x="4475520" y="1834200"/>
            <a:chExt cx="387360" cy="387360"/>
          </a:xfrm>
        </p:grpSpPr>
        <p:sp>
          <p:nvSpPr>
            <p:cNvPr id="1348" name="Google Shape;1059;p50"/>
            <p:cNvSpPr/>
            <p:nvPr/>
          </p:nvSpPr>
          <p:spPr>
            <a:xfrm>
              <a:off x="4654440" y="2079000"/>
              <a:ext cx="182880" cy="140400"/>
            </a:xfrm>
            <a:custGeom>
              <a:avLst/>
              <a:gdLst/>
              <a:ahLst/>
              <a:rect l="l" t="t" r="r" b="b"/>
              <a:pathLst>
                <a:path w="517" h="39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Google Shape;1060;p50"/>
            <p:cNvSpPr/>
            <p:nvPr/>
          </p:nvSpPr>
          <p:spPr>
            <a:xfrm>
              <a:off x="4510440" y="2086200"/>
              <a:ext cx="162360" cy="135360"/>
            </a:xfrm>
            <a:custGeom>
              <a:avLst/>
              <a:gdLst/>
              <a:ahLst/>
              <a:rect l="l" t="t" r="r" b="b"/>
              <a:pathLst>
                <a:path w="459" h="382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Google Shape;1061;p50"/>
            <p:cNvSpPr/>
            <p:nvPr/>
          </p:nvSpPr>
          <p:spPr>
            <a:xfrm>
              <a:off x="4500720" y="1836000"/>
              <a:ext cx="183240" cy="140760"/>
            </a:xfrm>
            <a:custGeom>
              <a:avLst/>
              <a:gdLst/>
              <a:ahLst/>
              <a:rect l="l" t="t" r="r" b="b"/>
              <a:pathLst>
                <a:path w="518" h="397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Google Shape;1062;p50"/>
            <p:cNvSpPr/>
            <p:nvPr/>
          </p:nvSpPr>
          <p:spPr>
            <a:xfrm>
              <a:off x="4475520" y="1941120"/>
              <a:ext cx="106200" cy="186120"/>
            </a:xfrm>
            <a:custGeom>
              <a:avLst/>
              <a:gdLst/>
              <a:ahLst/>
              <a:rect l="l" t="t" r="r" b="b"/>
              <a:pathLst>
                <a:path w="301" h="525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Google Shape;1063;p50"/>
            <p:cNvSpPr/>
            <p:nvPr/>
          </p:nvSpPr>
          <p:spPr>
            <a:xfrm>
              <a:off x="4756320" y="1928160"/>
              <a:ext cx="106560" cy="186480"/>
            </a:xfrm>
            <a:custGeom>
              <a:avLst/>
              <a:gdLst/>
              <a:ahLst/>
              <a:rect l="l" t="t" r="r" b="b"/>
              <a:pathLst>
                <a:path w="302" h="526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Google Shape;1064;p50"/>
            <p:cNvSpPr/>
            <p:nvPr/>
          </p:nvSpPr>
          <p:spPr>
            <a:xfrm>
              <a:off x="4664880" y="1834200"/>
              <a:ext cx="162360" cy="135720"/>
            </a:xfrm>
            <a:custGeom>
              <a:avLst/>
              <a:gdLst/>
              <a:ahLst/>
              <a:rect l="l" t="t" r="r" b="b"/>
              <a:pathLst>
                <a:path w="459" h="383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54" name="Google Shape;1065;p50"/>
          <p:cNvGrpSpPr/>
          <p:nvPr/>
        </p:nvGrpSpPr>
        <p:grpSpPr>
          <a:xfrm>
            <a:off x="3360960" y="1834200"/>
            <a:ext cx="385200" cy="387000"/>
            <a:chOff x="3360960" y="1834200"/>
            <a:chExt cx="385200" cy="387000"/>
          </a:xfrm>
        </p:grpSpPr>
        <p:sp>
          <p:nvSpPr>
            <p:cNvPr id="1355" name="Google Shape;1066;p50"/>
            <p:cNvSpPr/>
            <p:nvPr/>
          </p:nvSpPr>
          <p:spPr>
            <a:xfrm>
              <a:off x="3360960" y="2000160"/>
              <a:ext cx="182880" cy="221040"/>
            </a:xfrm>
            <a:custGeom>
              <a:avLst/>
              <a:gdLst/>
              <a:ahLst/>
              <a:rect l="l" t="t" r="r" b="b"/>
              <a:pathLst>
                <a:path w="478" h="574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Google Shape;1067;p50"/>
            <p:cNvSpPr/>
            <p:nvPr/>
          </p:nvSpPr>
          <p:spPr>
            <a:xfrm>
              <a:off x="3526200" y="2037240"/>
              <a:ext cx="219600" cy="183960"/>
            </a:xfrm>
            <a:custGeom>
              <a:avLst/>
              <a:gdLst/>
              <a:ahLst/>
              <a:rect l="l" t="t" r="r" b="b"/>
              <a:pathLst>
                <a:path w="574" h="478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Google Shape;1068;p50"/>
            <p:cNvSpPr/>
            <p:nvPr/>
          </p:nvSpPr>
          <p:spPr>
            <a:xfrm>
              <a:off x="3563280" y="1834560"/>
              <a:ext cx="182880" cy="220680"/>
            </a:xfrm>
            <a:custGeom>
              <a:avLst/>
              <a:gdLst/>
              <a:ahLst/>
              <a:rect l="l" t="t" r="r" b="b"/>
              <a:pathLst>
                <a:path w="478" h="573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Google Shape;1069;p50"/>
            <p:cNvSpPr/>
            <p:nvPr/>
          </p:nvSpPr>
          <p:spPr>
            <a:xfrm>
              <a:off x="3360960" y="1834200"/>
              <a:ext cx="219960" cy="183960"/>
            </a:xfrm>
            <a:custGeom>
              <a:avLst/>
              <a:gdLst/>
              <a:ahLst/>
              <a:rect l="l" t="t" r="r" b="b"/>
              <a:pathLst>
                <a:path w="574" h="478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59" name="Google Shape;1070;p50"/>
          <p:cNvGrpSpPr/>
          <p:nvPr/>
        </p:nvGrpSpPr>
        <p:grpSpPr>
          <a:xfrm>
            <a:off x="2802240" y="1834200"/>
            <a:ext cx="387360" cy="387000"/>
            <a:chOff x="2802240" y="1834200"/>
            <a:chExt cx="387360" cy="387000"/>
          </a:xfrm>
        </p:grpSpPr>
        <p:sp>
          <p:nvSpPr>
            <p:cNvPr id="1360" name="Google Shape;1071;p50"/>
            <p:cNvSpPr/>
            <p:nvPr/>
          </p:nvSpPr>
          <p:spPr>
            <a:xfrm>
              <a:off x="2829960" y="2073960"/>
              <a:ext cx="328680" cy="147240"/>
            </a:xfrm>
            <a:custGeom>
              <a:avLst/>
              <a:gdLst/>
              <a:ahLst/>
              <a:rect l="l" t="t" r="r" b="b"/>
              <a:pathLst>
                <a:path w="999" h="45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Google Shape;1072;p50"/>
            <p:cNvSpPr/>
            <p:nvPr/>
          </p:nvSpPr>
          <p:spPr>
            <a:xfrm>
              <a:off x="3005640" y="1834560"/>
              <a:ext cx="183960" cy="287280"/>
            </a:xfrm>
            <a:custGeom>
              <a:avLst/>
              <a:gdLst/>
              <a:ahLst/>
              <a:rect l="l" t="t" r="r" b="b"/>
              <a:pathLst>
                <a:path w="561" h="874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Google Shape;1073;p50"/>
            <p:cNvSpPr/>
            <p:nvPr/>
          </p:nvSpPr>
          <p:spPr>
            <a:xfrm>
              <a:off x="2802240" y="1834200"/>
              <a:ext cx="221400" cy="281520"/>
            </a:xfrm>
            <a:custGeom>
              <a:avLst/>
              <a:gdLst/>
              <a:ahLst/>
              <a:rect l="l" t="t" r="r" b="b"/>
              <a:pathLst>
                <a:path w="674" h="857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3" name="Google Shape;1074;p50"/>
          <p:cNvGrpSpPr/>
          <p:nvPr/>
        </p:nvGrpSpPr>
        <p:grpSpPr>
          <a:xfrm>
            <a:off x="3917520" y="1834200"/>
            <a:ext cx="386280" cy="387000"/>
            <a:chOff x="3917520" y="1834200"/>
            <a:chExt cx="386280" cy="387000"/>
          </a:xfrm>
        </p:grpSpPr>
        <p:sp>
          <p:nvSpPr>
            <p:cNvPr id="1364" name="Google Shape;1075;p50"/>
            <p:cNvSpPr/>
            <p:nvPr/>
          </p:nvSpPr>
          <p:spPr>
            <a:xfrm>
              <a:off x="3917520" y="1958040"/>
              <a:ext cx="135720" cy="220680"/>
            </a:xfrm>
            <a:custGeom>
              <a:avLst/>
              <a:gdLst/>
              <a:ahLst/>
              <a:rect l="l" t="t" r="r" b="b"/>
              <a:pathLst>
                <a:path w="405" h="65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Google Shape;1076;p50"/>
            <p:cNvSpPr/>
            <p:nvPr/>
          </p:nvSpPr>
          <p:spPr>
            <a:xfrm>
              <a:off x="4000320" y="2099160"/>
              <a:ext cx="216720" cy="122040"/>
            </a:xfrm>
            <a:custGeom>
              <a:avLst/>
              <a:gdLst/>
              <a:ahLst/>
              <a:rect l="l" t="t" r="r" b="b"/>
              <a:pathLst>
                <a:path w="644" h="363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Google Shape;1077;p50"/>
            <p:cNvSpPr/>
            <p:nvPr/>
          </p:nvSpPr>
          <p:spPr>
            <a:xfrm>
              <a:off x="4164120" y="1976400"/>
              <a:ext cx="139680" cy="205560"/>
            </a:xfrm>
            <a:custGeom>
              <a:avLst/>
              <a:gdLst/>
              <a:ahLst/>
              <a:rect l="l" t="t" r="r" b="b"/>
              <a:pathLst>
                <a:path w="416" h="61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Google Shape;1078;p50"/>
            <p:cNvSpPr/>
            <p:nvPr/>
          </p:nvSpPr>
          <p:spPr>
            <a:xfrm>
              <a:off x="4119840" y="1834560"/>
              <a:ext cx="173520" cy="176400"/>
            </a:xfrm>
            <a:custGeom>
              <a:avLst/>
              <a:gdLst/>
              <a:ahLst/>
              <a:rect l="l" t="t" r="r" b="b"/>
              <a:pathLst>
                <a:path w="516" h="524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Google Shape;1079;p50"/>
            <p:cNvSpPr/>
            <p:nvPr/>
          </p:nvSpPr>
          <p:spPr>
            <a:xfrm>
              <a:off x="3930120" y="1834200"/>
              <a:ext cx="208440" cy="158400"/>
            </a:xfrm>
            <a:custGeom>
              <a:avLst/>
              <a:gdLst/>
              <a:ahLst/>
              <a:rect l="l" t="t" r="r" b="b"/>
              <a:pathLst>
                <a:path w="620" h="471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9" name="Google Shape;1080;p50"/>
          <p:cNvGrpSpPr/>
          <p:nvPr/>
        </p:nvGrpSpPr>
        <p:grpSpPr>
          <a:xfrm>
            <a:off x="5592960" y="1834200"/>
            <a:ext cx="387000" cy="387000"/>
            <a:chOff x="5592960" y="1834200"/>
            <a:chExt cx="387000" cy="387000"/>
          </a:xfrm>
        </p:grpSpPr>
        <p:sp>
          <p:nvSpPr>
            <p:cNvPr id="1370" name="Google Shape;1081;p50"/>
            <p:cNvSpPr/>
            <p:nvPr/>
          </p:nvSpPr>
          <p:spPr>
            <a:xfrm>
              <a:off x="5592960" y="1834200"/>
              <a:ext cx="214920" cy="289440"/>
            </a:xfrm>
            <a:custGeom>
              <a:avLst/>
              <a:gdLst/>
              <a:ahLst/>
              <a:rect l="l" t="t" r="r" b="b"/>
              <a:pathLst>
                <a:path w="670" h="902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Google Shape;1082;p50"/>
            <p:cNvSpPr/>
            <p:nvPr/>
          </p:nvSpPr>
          <p:spPr>
            <a:xfrm>
              <a:off x="5787720" y="1834200"/>
              <a:ext cx="192240" cy="285480"/>
            </a:xfrm>
            <a:custGeom>
              <a:avLst/>
              <a:gdLst/>
              <a:ahLst/>
              <a:rect l="l" t="t" r="r" b="b"/>
              <a:pathLst>
                <a:path w="600" h="889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Google Shape;1083;p50"/>
            <p:cNvSpPr/>
            <p:nvPr/>
          </p:nvSpPr>
          <p:spPr>
            <a:xfrm>
              <a:off x="5622480" y="2072880"/>
              <a:ext cx="331200" cy="148320"/>
            </a:xfrm>
            <a:custGeom>
              <a:avLst/>
              <a:gdLst/>
              <a:ahLst/>
              <a:rect l="l" t="t" r="r" b="b"/>
              <a:pathLst>
                <a:path w="1031" h="464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3" name="Google Shape;1084;p50"/>
          <p:cNvGrpSpPr/>
          <p:nvPr/>
        </p:nvGrpSpPr>
        <p:grpSpPr>
          <a:xfrm>
            <a:off x="6151680" y="1834200"/>
            <a:ext cx="386640" cy="387000"/>
            <a:chOff x="6151680" y="1834200"/>
            <a:chExt cx="386640" cy="387000"/>
          </a:xfrm>
        </p:grpSpPr>
        <p:sp>
          <p:nvSpPr>
            <p:cNvPr id="1374" name="Google Shape;1085;p50"/>
            <p:cNvSpPr/>
            <p:nvPr/>
          </p:nvSpPr>
          <p:spPr>
            <a:xfrm>
              <a:off x="6151680" y="1834560"/>
              <a:ext cx="214560" cy="191880"/>
            </a:xfrm>
            <a:custGeom>
              <a:avLst/>
              <a:gdLst/>
              <a:ahLst/>
              <a:rect l="l" t="t" r="r" b="b"/>
              <a:pathLst>
                <a:path w="638" h="571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Google Shape;1086;p50"/>
            <p:cNvSpPr/>
            <p:nvPr/>
          </p:nvSpPr>
          <p:spPr>
            <a:xfrm>
              <a:off x="6151680" y="2006640"/>
              <a:ext cx="192240" cy="214560"/>
            </a:xfrm>
            <a:custGeom>
              <a:avLst/>
              <a:gdLst/>
              <a:ahLst/>
              <a:rect l="l" t="t" r="r" b="b"/>
              <a:pathLst>
                <a:path w="572" h="638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Google Shape;1087;p50"/>
            <p:cNvSpPr/>
            <p:nvPr/>
          </p:nvSpPr>
          <p:spPr>
            <a:xfrm>
              <a:off x="6346080" y="1834200"/>
              <a:ext cx="192240" cy="214560"/>
            </a:xfrm>
            <a:custGeom>
              <a:avLst/>
              <a:gdLst/>
              <a:ahLst/>
              <a:rect l="l" t="t" r="r" b="b"/>
              <a:pathLst>
                <a:path w="572" h="638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Google Shape;1088;p50"/>
            <p:cNvSpPr/>
            <p:nvPr/>
          </p:nvSpPr>
          <p:spPr>
            <a:xfrm>
              <a:off x="6323760" y="2028960"/>
              <a:ext cx="214560" cy="192240"/>
            </a:xfrm>
            <a:custGeom>
              <a:avLst/>
              <a:gdLst/>
              <a:ahLst/>
              <a:rect l="l" t="t" r="r" b="b"/>
              <a:pathLst>
                <a:path w="638" h="572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8" name="Google Shape;1089;p50"/>
          <p:cNvGrpSpPr/>
          <p:nvPr/>
        </p:nvGrpSpPr>
        <p:grpSpPr>
          <a:xfrm>
            <a:off x="6710040" y="1834200"/>
            <a:ext cx="387360" cy="387000"/>
            <a:chOff x="6710040" y="1834200"/>
            <a:chExt cx="387360" cy="387000"/>
          </a:xfrm>
        </p:grpSpPr>
        <p:sp>
          <p:nvSpPr>
            <p:cNvPr id="1379" name="Google Shape;1090;p50"/>
            <p:cNvSpPr/>
            <p:nvPr/>
          </p:nvSpPr>
          <p:spPr>
            <a:xfrm>
              <a:off x="6710040" y="1963800"/>
              <a:ext cx="137160" cy="218520"/>
            </a:xfrm>
            <a:custGeom>
              <a:avLst/>
              <a:gdLst/>
              <a:ahLst/>
              <a:rect l="l" t="t" r="r" b="b"/>
              <a:pathLst>
                <a:path w="376" h="598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Google Shape;1091;p50"/>
            <p:cNvSpPr/>
            <p:nvPr/>
          </p:nvSpPr>
          <p:spPr>
            <a:xfrm>
              <a:off x="6720480" y="1834200"/>
              <a:ext cx="202320" cy="163080"/>
            </a:xfrm>
            <a:custGeom>
              <a:avLst/>
              <a:gdLst/>
              <a:ahLst/>
              <a:rect l="l" t="t" r="r" b="b"/>
              <a:pathLst>
                <a:path w="553" h="447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Google Shape;1092;p50"/>
            <p:cNvSpPr/>
            <p:nvPr/>
          </p:nvSpPr>
          <p:spPr>
            <a:xfrm>
              <a:off x="6964920" y="1969560"/>
              <a:ext cx="132480" cy="209520"/>
            </a:xfrm>
            <a:custGeom>
              <a:avLst/>
              <a:gdLst/>
              <a:ahLst/>
              <a:rect l="l" t="t" r="r" b="b"/>
              <a:pathLst>
                <a:path w="363" h="57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Google Shape;1093;p50"/>
            <p:cNvSpPr/>
            <p:nvPr/>
          </p:nvSpPr>
          <p:spPr>
            <a:xfrm>
              <a:off x="6905160" y="1834200"/>
              <a:ext cx="180360" cy="169200"/>
            </a:xfrm>
            <a:custGeom>
              <a:avLst/>
              <a:gdLst/>
              <a:ahLst/>
              <a:rect l="l" t="t" r="r" b="b"/>
              <a:pathLst>
                <a:path w="493" h="46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Google Shape;1094;p50"/>
            <p:cNvSpPr/>
            <p:nvPr/>
          </p:nvSpPr>
          <p:spPr>
            <a:xfrm>
              <a:off x="6796440" y="2104200"/>
              <a:ext cx="219240" cy="117000"/>
            </a:xfrm>
            <a:custGeom>
              <a:avLst/>
              <a:gdLst/>
              <a:ahLst/>
              <a:rect l="l" t="t" r="r" b="b"/>
              <a:pathLst>
                <a:path w="599" h="321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84" name="Google Shape;1095;p50"/>
          <p:cNvGrpSpPr/>
          <p:nvPr/>
        </p:nvGrpSpPr>
        <p:grpSpPr>
          <a:xfrm>
            <a:off x="7268760" y="1834200"/>
            <a:ext cx="387720" cy="387360"/>
            <a:chOff x="7268760" y="1834200"/>
            <a:chExt cx="387720" cy="387360"/>
          </a:xfrm>
        </p:grpSpPr>
        <p:sp>
          <p:nvSpPr>
            <p:cNvPr id="1385" name="Google Shape;1096;p50"/>
            <p:cNvSpPr/>
            <p:nvPr/>
          </p:nvSpPr>
          <p:spPr>
            <a:xfrm>
              <a:off x="7268760" y="1937880"/>
              <a:ext cx="112320" cy="186840"/>
            </a:xfrm>
            <a:custGeom>
              <a:avLst/>
              <a:gdLst/>
              <a:ahLst/>
              <a:rect l="l" t="t" r="r" b="b"/>
              <a:pathLst>
                <a:path w="312" h="516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Google Shape;1097;p50"/>
            <p:cNvSpPr/>
            <p:nvPr/>
          </p:nvSpPr>
          <p:spPr>
            <a:xfrm>
              <a:off x="7300440" y="2080080"/>
              <a:ext cx="163080" cy="141480"/>
            </a:xfrm>
            <a:custGeom>
              <a:avLst/>
              <a:gdLst/>
              <a:ahLst/>
              <a:rect l="l" t="t" r="r" b="b"/>
              <a:pathLst>
                <a:path w="451" h="39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7" name="Google Shape;1098;p50"/>
            <p:cNvSpPr/>
            <p:nvPr/>
          </p:nvSpPr>
          <p:spPr>
            <a:xfrm>
              <a:off x="7295040" y="1834200"/>
              <a:ext cx="185040" cy="146520"/>
            </a:xfrm>
            <a:custGeom>
              <a:avLst/>
              <a:gdLst/>
              <a:ahLst/>
              <a:rect l="l" t="t" r="r" b="b"/>
              <a:pathLst>
                <a:path w="511" h="405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8" name="Google Shape;1099;p50"/>
            <p:cNvSpPr/>
            <p:nvPr/>
          </p:nvSpPr>
          <p:spPr>
            <a:xfrm>
              <a:off x="7461720" y="1834200"/>
              <a:ext cx="163080" cy="141480"/>
            </a:xfrm>
            <a:custGeom>
              <a:avLst/>
              <a:gdLst/>
              <a:ahLst/>
              <a:rect l="l" t="t" r="r" b="b"/>
              <a:pathLst>
                <a:path w="451" h="39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Google Shape;1100;p50"/>
            <p:cNvSpPr/>
            <p:nvPr/>
          </p:nvSpPr>
          <p:spPr>
            <a:xfrm>
              <a:off x="7544160" y="1930680"/>
              <a:ext cx="112320" cy="186840"/>
            </a:xfrm>
            <a:custGeom>
              <a:avLst/>
              <a:gdLst/>
              <a:ahLst/>
              <a:rect l="l" t="t" r="r" b="b"/>
              <a:pathLst>
                <a:path w="312" h="516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Google Shape;1101;p50"/>
            <p:cNvSpPr/>
            <p:nvPr/>
          </p:nvSpPr>
          <p:spPr>
            <a:xfrm>
              <a:off x="7445520" y="2075040"/>
              <a:ext cx="185040" cy="146160"/>
            </a:xfrm>
            <a:custGeom>
              <a:avLst/>
              <a:gdLst/>
              <a:ahLst/>
              <a:rect l="l" t="t" r="r" b="b"/>
              <a:pathLst>
                <a:path w="511" h="404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91" name="Google Shape;1102;p50"/>
          <p:cNvGrpSpPr/>
          <p:nvPr/>
        </p:nvGrpSpPr>
        <p:grpSpPr>
          <a:xfrm>
            <a:off x="5033880" y="1834200"/>
            <a:ext cx="386640" cy="386640"/>
            <a:chOff x="5033880" y="1834200"/>
            <a:chExt cx="386640" cy="386640"/>
          </a:xfrm>
        </p:grpSpPr>
        <p:sp>
          <p:nvSpPr>
            <p:cNvPr id="1392" name="Google Shape;1103;p50"/>
            <p:cNvSpPr/>
            <p:nvPr/>
          </p:nvSpPr>
          <p:spPr>
            <a:xfrm>
              <a:off x="5033880" y="1834200"/>
              <a:ext cx="218160" cy="386640"/>
            </a:xfrm>
            <a:custGeom>
              <a:avLst/>
              <a:gdLst/>
              <a:ahLst/>
              <a:rect l="l" t="t" r="r" b="b"/>
              <a:pathLst>
                <a:path w="502" h="887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Google Shape;1104;p50"/>
            <p:cNvSpPr/>
            <p:nvPr/>
          </p:nvSpPr>
          <p:spPr>
            <a:xfrm>
              <a:off x="5202360" y="1834200"/>
              <a:ext cx="218160" cy="386640"/>
            </a:xfrm>
            <a:custGeom>
              <a:avLst/>
              <a:gdLst/>
              <a:ahLst/>
              <a:rect l="l" t="t" r="r" b="b"/>
              <a:pathLst>
                <a:path w="502" h="887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94" name="Google Shape;1105;p50"/>
          <p:cNvGrpSpPr/>
          <p:nvPr/>
        </p:nvGrpSpPr>
        <p:grpSpPr>
          <a:xfrm>
            <a:off x="7828200" y="1834200"/>
            <a:ext cx="387360" cy="387000"/>
            <a:chOff x="7828200" y="1834200"/>
            <a:chExt cx="387360" cy="387000"/>
          </a:xfrm>
        </p:grpSpPr>
        <p:sp>
          <p:nvSpPr>
            <p:cNvPr id="1395" name="Google Shape;1106;p50"/>
            <p:cNvSpPr/>
            <p:nvPr/>
          </p:nvSpPr>
          <p:spPr>
            <a:xfrm>
              <a:off x="7924320" y="1985760"/>
              <a:ext cx="291240" cy="235440"/>
            </a:xfrm>
            <a:custGeom>
              <a:avLst/>
              <a:gdLst/>
              <a:ahLst/>
              <a:rect l="l" t="t" r="r" b="b"/>
              <a:pathLst>
                <a:path w="861" h="697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Google Shape;1107;p50"/>
            <p:cNvSpPr/>
            <p:nvPr/>
          </p:nvSpPr>
          <p:spPr>
            <a:xfrm>
              <a:off x="7828200" y="1892880"/>
              <a:ext cx="246600" cy="319320"/>
            </a:xfrm>
            <a:custGeom>
              <a:avLst/>
              <a:gdLst/>
              <a:ahLst/>
              <a:rect l="l" t="t" r="r" b="b"/>
              <a:pathLst>
                <a:path w="729" h="945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Google Shape;1108;p50"/>
            <p:cNvSpPr/>
            <p:nvPr/>
          </p:nvSpPr>
          <p:spPr>
            <a:xfrm>
              <a:off x="7890840" y="1834200"/>
              <a:ext cx="313560" cy="268560"/>
            </a:xfrm>
            <a:custGeom>
              <a:avLst/>
              <a:gdLst/>
              <a:ahLst/>
              <a:rect l="l" t="t" r="r" b="b"/>
              <a:pathLst>
                <a:path w="927" h="795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98" name="Google Shape;1109;p50"/>
          <p:cNvGrpSpPr/>
          <p:nvPr/>
        </p:nvGrpSpPr>
        <p:grpSpPr>
          <a:xfrm>
            <a:off x="8386920" y="1834200"/>
            <a:ext cx="387360" cy="387000"/>
            <a:chOff x="8386920" y="1834200"/>
            <a:chExt cx="387360" cy="387000"/>
          </a:xfrm>
        </p:grpSpPr>
        <p:sp>
          <p:nvSpPr>
            <p:cNvPr id="1399" name="Google Shape;1110;p50"/>
            <p:cNvSpPr/>
            <p:nvPr/>
          </p:nvSpPr>
          <p:spPr>
            <a:xfrm>
              <a:off x="8649720" y="1981440"/>
              <a:ext cx="122760" cy="221400"/>
            </a:xfrm>
            <a:custGeom>
              <a:avLst/>
              <a:gdLst/>
              <a:ahLst/>
              <a:rect l="l" t="t" r="r" b="b"/>
              <a:pathLst>
                <a:path w="335" h="602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0" name="Google Shape;1111;p50"/>
            <p:cNvSpPr/>
            <p:nvPr/>
          </p:nvSpPr>
          <p:spPr>
            <a:xfrm>
              <a:off x="8386920" y="2012400"/>
              <a:ext cx="198720" cy="169200"/>
            </a:xfrm>
            <a:custGeom>
              <a:avLst/>
              <a:gdLst/>
              <a:ahLst/>
              <a:rect l="l" t="t" r="r" b="b"/>
              <a:pathLst>
                <a:path w="542" h="461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1" name="Google Shape;1112;p50"/>
            <p:cNvSpPr/>
            <p:nvPr/>
          </p:nvSpPr>
          <p:spPr>
            <a:xfrm>
              <a:off x="8506440" y="1834200"/>
              <a:ext cx="183960" cy="156600"/>
            </a:xfrm>
            <a:custGeom>
              <a:avLst/>
              <a:gdLst/>
              <a:ahLst/>
              <a:rect l="l" t="t" r="r" b="b"/>
              <a:pathLst>
                <a:path w="501" h="427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Google Shape;1113;p50"/>
            <p:cNvSpPr/>
            <p:nvPr/>
          </p:nvSpPr>
          <p:spPr>
            <a:xfrm>
              <a:off x="8388720" y="1852560"/>
              <a:ext cx="123120" cy="221040"/>
            </a:xfrm>
            <a:custGeom>
              <a:avLst/>
              <a:gdLst/>
              <a:ahLst/>
              <a:rect l="l" t="t" r="r" b="b"/>
              <a:pathLst>
                <a:path w="336" h="601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Google Shape;1114;p50"/>
            <p:cNvSpPr/>
            <p:nvPr/>
          </p:nvSpPr>
          <p:spPr>
            <a:xfrm>
              <a:off x="8470800" y="2064240"/>
              <a:ext cx="183960" cy="156960"/>
            </a:xfrm>
            <a:custGeom>
              <a:avLst/>
              <a:gdLst/>
              <a:ahLst/>
              <a:rect l="l" t="t" r="r" b="b"/>
              <a:pathLst>
                <a:path w="501" h="428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4" name="Google Shape;1115;p50"/>
            <p:cNvSpPr/>
            <p:nvPr/>
          </p:nvSpPr>
          <p:spPr>
            <a:xfrm>
              <a:off x="8575200" y="1874160"/>
              <a:ext cx="199080" cy="169200"/>
            </a:xfrm>
            <a:custGeom>
              <a:avLst/>
              <a:gdLst/>
              <a:ahLst/>
              <a:rect l="l" t="t" r="r" b="b"/>
              <a:pathLst>
                <a:path w="542" h="461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05" name="Google Shape;1116;p50"/>
          <p:cNvGrpSpPr/>
          <p:nvPr/>
        </p:nvGrpSpPr>
        <p:grpSpPr>
          <a:xfrm>
            <a:off x="3355200" y="1218240"/>
            <a:ext cx="313560" cy="387000"/>
            <a:chOff x="3355200" y="1218240"/>
            <a:chExt cx="313560" cy="387000"/>
          </a:xfrm>
        </p:grpSpPr>
        <p:sp>
          <p:nvSpPr>
            <p:cNvPr id="1406" name="Google Shape;1117;p50"/>
            <p:cNvSpPr/>
            <p:nvPr/>
          </p:nvSpPr>
          <p:spPr>
            <a:xfrm>
              <a:off x="3385080" y="1520280"/>
              <a:ext cx="241200" cy="84960"/>
            </a:xfrm>
            <a:custGeom>
              <a:avLst/>
              <a:gdLst/>
              <a:ahLst/>
              <a:rect l="l" t="t" r="r" b="b"/>
              <a:pathLst>
                <a:path w="767" h="273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Google Shape;1118;p50"/>
            <p:cNvSpPr/>
            <p:nvPr/>
          </p:nvSpPr>
          <p:spPr>
            <a:xfrm>
              <a:off x="3359520" y="1446840"/>
              <a:ext cx="276480" cy="72360"/>
            </a:xfrm>
            <a:custGeom>
              <a:avLst/>
              <a:gdLst/>
              <a:ahLst/>
              <a:rect l="l" t="t" r="r" b="b"/>
              <a:pathLst>
                <a:path w="879" h="233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8" name="Google Shape;1119;p50"/>
            <p:cNvSpPr/>
            <p:nvPr/>
          </p:nvSpPr>
          <p:spPr>
            <a:xfrm>
              <a:off x="3355200" y="1373400"/>
              <a:ext cx="309960" cy="72360"/>
            </a:xfrm>
            <a:custGeom>
              <a:avLst/>
              <a:gdLst/>
              <a:ahLst/>
              <a:rect l="l" t="t" r="r" b="b"/>
              <a:pathLst>
                <a:path w="984" h="233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9" name="Google Shape;1120;p50"/>
            <p:cNvSpPr/>
            <p:nvPr/>
          </p:nvSpPr>
          <p:spPr>
            <a:xfrm>
              <a:off x="3400200" y="1218240"/>
              <a:ext cx="260280" cy="80640"/>
            </a:xfrm>
            <a:custGeom>
              <a:avLst/>
              <a:gdLst/>
              <a:ahLst/>
              <a:rect l="l" t="t" r="r" b="b"/>
              <a:pathLst>
                <a:path w="826" h="259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Google Shape;1121;p50"/>
            <p:cNvSpPr/>
            <p:nvPr/>
          </p:nvSpPr>
          <p:spPr>
            <a:xfrm>
              <a:off x="3385800" y="1299960"/>
              <a:ext cx="282960" cy="72360"/>
            </a:xfrm>
            <a:custGeom>
              <a:avLst/>
              <a:gdLst/>
              <a:ahLst/>
              <a:rect l="l" t="t" r="r" b="b"/>
              <a:pathLst>
                <a:path w="899" h="233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1" name="Google Shape;1122;p50"/>
          <p:cNvGrpSpPr/>
          <p:nvPr/>
        </p:nvGrpSpPr>
        <p:grpSpPr>
          <a:xfrm>
            <a:off x="3878280" y="1218240"/>
            <a:ext cx="329400" cy="387360"/>
            <a:chOff x="3878280" y="1218240"/>
            <a:chExt cx="329400" cy="387360"/>
          </a:xfrm>
        </p:grpSpPr>
        <p:sp>
          <p:nvSpPr>
            <p:cNvPr id="1412" name="Google Shape;1123;p50"/>
            <p:cNvSpPr/>
            <p:nvPr/>
          </p:nvSpPr>
          <p:spPr>
            <a:xfrm flipH="1">
              <a:off x="3968640" y="1218240"/>
              <a:ext cx="239040" cy="208080"/>
            </a:xfrm>
            <a:custGeom>
              <a:avLst/>
              <a:gdLst/>
              <a:ahLst/>
              <a:rect l="l" t="t" r="r" b="b"/>
              <a:pathLst>
                <a:path w="885" h="771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Google Shape;1124;p50"/>
            <p:cNvSpPr/>
            <p:nvPr/>
          </p:nvSpPr>
          <p:spPr>
            <a:xfrm flipH="1">
              <a:off x="3878280" y="1251360"/>
              <a:ext cx="176400" cy="305640"/>
            </a:xfrm>
            <a:custGeom>
              <a:avLst/>
              <a:gdLst/>
              <a:ahLst/>
              <a:rect l="l" t="t" r="r" b="b"/>
              <a:pathLst>
                <a:path w="654" h="113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Google Shape;1125;p50"/>
            <p:cNvSpPr/>
            <p:nvPr/>
          </p:nvSpPr>
          <p:spPr>
            <a:xfrm flipH="1">
              <a:off x="3984480" y="1413360"/>
              <a:ext cx="190080" cy="192240"/>
            </a:xfrm>
            <a:custGeom>
              <a:avLst/>
              <a:gdLst/>
              <a:ahLst/>
              <a:rect l="l" t="t" r="r" b="b"/>
              <a:pathLst>
                <a:path w="704" h="712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5" name="Google Shape;1126;p50"/>
          <p:cNvGrpSpPr/>
          <p:nvPr/>
        </p:nvGrpSpPr>
        <p:grpSpPr>
          <a:xfrm>
            <a:off x="7840800" y="1178280"/>
            <a:ext cx="400320" cy="427320"/>
            <a:chOff x="7840800" y="1178280"/>
            <a:chExt cx="400320" cy="427320"/>
          </a:xfrm>
        </p:grpSpPr>
        <p:grpSp>
          <p:nvGrpSpPr>
            <p:cNvPr id="1416" name="Google Shape;1127;p50"/>
            <p:cNvGrpSpPr/>
            <p:nvPr/>
          </p:nvGrpSpPr>
          <p:grpSpPr>
            <a:xfrm>
              <a:off x="7840800" y="1178280"/>
              <a:ext cx="400320" cy="427320"/>
              <a:chOff x="7840800" y="1178280"/>
              <a:chExt cx="400320" cy="427320"/>
            </a:xfrm>
          </p:grpSpPr>
          <p:sp>
            <p:nvSpPr>
              <p:cNvPr id="1417" name="Google Shape;1128;p50"/>
              <p:cNvSpPr/>
              <p:nvPr/>
            </p:nvSpPr>
            <p:spPr>
              <a:xfrm>
                <a:off x="8143920" y="1235880"/>
                <a:ext cx="39960" cy="3960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8" name="Google Shape;1129;p50"/>
              <p:cNvSpPr/>
              <p:nvPr/>
            </p:nvSpPr>
            <p:spPr>
              <a:xfrm>
                <a:off x="8188200" y="1375920"/>
                <a:ext cx="52920" cy="540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9" name="Google Shape;1130;p50"/>
              <p:cNvSpPr/>
              <p:nvPr/>
            </p:nvSpPr>
            <p:spPr>
              <a:xfrm>
                <a:off x="8143920" y="1481400"/>
                <a:ext cx="39960" cy="3960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0" name="Google Shape;1131;p50"/>
              <p:cNvSpPr/>
              <p:nvPr/>
            </p:nvSpPr>
            <p:spPr>
              <a:xfrm>
                <a:off x="7898400" y="1481760"/>
                <a:ext cx="39960" cy="3924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1" name="Google Shape;1132;p50"/>
              <p:cNvSpPr/>
              <p:nvPr/>
            </p:nvSpPr>
            <p:spPr>
              <a:xfrm>
                <a:off x="7840800" y="1375920"/>
                <a:ext cx="52920" cy="540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2" name="Google Shape;1133;p50"/>
              <p:cNvSpPr/>
              <p:nvPr/>
            </p:nvSpPr>
            <p:spPr>
              <a:xfrm>
                <a:off x="7898400" y="1235880"/>
                <a:ext cx="39600" cy="3924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3" name="Google Shape;1134;p50"/>
              <p:cNvSpPr/>
              <p:nvPr/>
            </p:nvSpPr>
            <p:spPr>
              <a:xfrm>
                <a:off x="8038080" y="1178280"/>
                <a:ext cx="5400" cy="5292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4" name="Google Shape;1135;p50"/>
              <p:cNvSpPr/>
              <p:nvPr/>
            </p:nvSpPr>
            <p:spPr>
              <a:xfrm>
                <a:off x="7992720" y="1551600"/>
                <a:ext cx="96120" cy="1296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5" name="Google Shape;1136;p50"/>
              <p:cNvSpPr/>
              <p:nvPr/>
            </p:nvSpPr>
            <p:spPr>
              <a:xfrm>
                <a:off x="7995240" y="1572120"/>
                <a:ext cx="91080" cy="1296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6" name="Google Shape;1137;p50"/>
              <p:cNvSpPr/>
              <p:nvPr/>
            </p:nvSpPr>
            <p:spPr>
              <a:xfrm>
                <a:off x="8008560" y="1592640"/>
                <a:ext cx="64800" cy="1296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27" name="Google Shape;1138;p50"/>
            <p:cNvSpPr/>
            <p:nvPr/>
          </p:nvSpPr>
          <p:spPr>
            <a:xfrm>
              <a:off x="7919640" y="1331280"/>
              <a:ext cx="115920" cy="109800"/>
            </a:xfrm>
            <a:custGeom>
              <a:avLst/>
              <a:gdLst/>
              <a:ahLst/>
              <a:rect l="l" t="t" r="r" b="b"/>
              <a:pathLst>
                <a:path w="380" h="359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Google Shape;1139;p50"/>
            <p:cNvSpPr/>
            <p:nvPr/>
          </p:nvSpPr>
          <p:spPr>
            <a:xfrm>
              <a:off x="7927920" y="1255680"/>
              <a:ext cx="109800" cy="133920"/>
            </a:xfrm>
            <a:custGeom>
              <a:avLst/>
              <a:gdLst/>
              <a:ahLst/>
              <a:rect l="l" t="t" r="r" b="b"/>
              <a:pathLst>
                <a:path w="360" h="438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Google Shape;1140;p50"/>
            <p:cNvSpPr/>
            <p:nvPr/>
          </p:nvSpPr>
          <p:spPr>
            <a:xfrm>
              <a:off x="8042760" y="1255680"/>
              <a:ext cx="111240" cy="133920"/>
            </a:xfrm>
            <a:custGeom>
              <a:avLst/>
              <a:gdLst/>
              <a:ahLst/>
              <a:rect l="l" t="t" r="r" b="b"/>
              <a:pathLst>
                <a:path w="364" h="438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Google Shape;1141;p50"/>
            <p:cNvSpPr/>
            <p:nvPr/>
          </p:nvSpPr>
          <p:spPr>
            <a:xfrm>
              <a:off x="8044920" y="1330200"/>
              <a:ext cx="117360" cy="111600"/>
            </a:xfrm>
            <a:custGeom>
              <a:avLst/>
              <a:gdLst/>
              <a:ahLst/>
              <a:rect l="l" t="t" r="r" b="b"/>
              <a:pathLst>
                <a:path w="384" h="365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Google Shape;1142;p50"/>
            <p:cNvSpPr/>
            <p:nvPr/>
          </p:nvSpPr>
          <p:spPr>
            <a:xfrm>
              <a:off x="7956360" y="1398240"/>
              <a:ext cx="81360" cy="143280"/>
            </a:xfrm>
            <a:custGeom>
              <a:avLst/>
              <a:gdLst/>
              <a:ahLst/>
              <a:rect l="l" t="t" r="r" b="b"/>
              <a:pathLst>
                <a:path w="267" h="468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Google Shape;1143;p50"/>
            <p:cNvSpPr/>
            <p:nvPr/>
          </p:nvSpPr>
          <p:spPr>
            <a:xfrm>
              <a:off x="8042760" y="1398240"/>
              <a:ext cx="82440" cy="143280"/>
            </a:xfrm>
            <a:custGeom>
              <a:avLst/>
              <a:gdLst/>
              <a:ahLst/>
              <a:rect l="l" t="t" r="r" b="b"/>
              <a:pathLst>
                <a:path w="271" h="468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3" name="Google Shape;1144;p50"/>
          <p:cNvGrpSpPr/>
          <p:nvPr/>
        </p:nvGrpSpPr>
        <p:grpSpPr>
          <a:xfrm>
            <a:off x="4418640" y="1218240"/>
            <a:ext cx="320760" cy="387000"/>
            <a:chOff x="4418640" y="1218240"/>
            <a:chExt cx="320760" cy="387000"/>
          </a:xfrm>
        </p:grpSpPr>
        <p:sp>
          <p:nvSpPr>
            <p:cNvPr id="1434" name="Google Shape;1145;p50"/>
            <p:cNvSpPr/>
            <p:nvPr/>
          </p:nvSpPr>
          <p:spPr>
            <a:xfrm>
              <a:off x="4451400" y="1415160"/>
              <a:ext cx="237240" cy="190080"/>
            </a:xfrm>
            <a:custGeom>
              <a:avLst/>
              <a:gdLst/>
              <a:ahLst/>
              <a:rect l="l" t="t" r="r" b="b"/>
              <a:pathLst>
                <a:path w="797" h="638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Google Shape;1146;p50"/>
            <p:cNvSpPr/>
            <p:nvPr/>
          </p:nvSpPr>
          <p:spPr>
            <a:xfrm>
              <a:off x="4418640" y="1300680"/>
              <a:ext cx="154440" cy="231120"/>
            </a:xfrm>
            <a:custGeom>
              <a:avLst/>
              <a:gdLst/>
              <a:ahLst/>
              <a:rect l="l" t="t" r="r" b="b"/>
              <a:pathLst>
                <a:path w="520" h="774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Google Shape;1147;p50"/>
            <p:cNvSpPr/>
            <p:nvPr/>
          </p:nvSpPr>
          <p:spPr>
            <a:xfrm>
              <a:off x="4583160" y="1280520"/>
              <a:ext cx="156240" cy="229320"/>
            </a:xfrm>
            <a:custGeom>
              <a:avLst/>
              <a:gdLst/>
              <a:ahLst/>
              <a:rect l="l" t="t" r="r" b="b"/>
              <a:pathLst>
                <a:path w="527" h="768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Google Shape;1148;p50"/>
            <p:cNvSpPr/>
            <p:nvPr/>
          </p:nvSpPr>
          <p:spPr>
            <a:xfrm>
              <a:off x="4466520" y="1218240"/>
              <a:ext cx="241200" cy="186480"/>
            </a:xfrm>
            <a:custGeom>
              <a:avLst/>
              <a:gdLst/>
              <a:ahLst/>
              <a:rect l="l" t="t" r="r" b="b"/>
              <a:pathLst>
                <a:path w="811" h="626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8" name="Google Shape;1149;p50"/>
          <p:cNvGrpSpPr/>
          <p:nvPr/>
        </p:nvGrpSpPr>
        <p:grpSpPr>
          <a:xfrm>
            <a:off x="4949640" y="1218240"/>
            <a:ext cx="321840" cy="387360"/>
            <a:chOff x="4949640" y="1218240"/>
            <a:chExt cx="321840" cy="387360"/>
          </a:xfrm>
        </p:grpSpPr>
        <p:sp>
          <p:nvSpPr>
            <p:cNvPr id="1439" name="Google Shape;1150;p50"/>
            <p:cNvSpPr/>
            <p:nvPr/>
          </p:nvSpPr>
          <p:spPr>
            <a:xfrm>
              <a:off x="5116680" y="1218240"/>
              <a:ext cx="154800" cy="182520"/>
            </a:xfrm>
            <a:custGeom>
              <a:avLst/>
              <a:gdLst/>
              <a:ahLst/>
              <a:rect l="l" t="t" r="r" b="b"/>
              <a:pathLst>
                <a:path w="518" h="61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Google Shape;1151;p50"/>
            <p:cNvSpPr/>
            <p:nvPr/>
          </p:nvSpPr>
          <p:spPr>
            <a:xfrm>
              <a:off x="4981680" y="1218960"/>
              <a:ext cx="148320" cy="181800"/>
            </a:xfrm>
            <a:custGeom>
              <a:avLst/>
              <a:gdLst/>
              <a:ahLst/>
              <a:rect l="l" t="t" r="r" b="b"/>
              <a:pathLst>
                <a:path w="496" h="608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Google Shape;1152;p50"/>
            <p:cNvSpPr/>
            <p:nvPr/>
          </p:nvSpPr>
          <p:spPr>
            <a:xfrm>
              <a:off x="4949640" y="1361160"/>
              <a:ext cx="158040" cy="187560"/>
            </a:xfrm>
            <a:custGeom>
              <a:avLst/>
              <a:gdLst/>
              <a:ahLst/>
              <a:rect l="l" t="t" r="r" b="b"/>
              <a:pathLst>
                <a:path w="529" h="627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Google Shape;1153;p50"/>
            <p:cNvSpPr/>
            <p:nvPr/>
          </p:nvSpPr>
          <p:spPr>
            <a:xfrm>
              <a:off x="5119200" y="1359000"/>
              <a:ext cx="148680" cy="189360"/>
            </a:xfrm>
            <a:custGeom>
              <a:avLst/>
              <a:gdLst/>
              <a:ahLst/>
              <a:rect l="l" t="t" r="r" b="b"/>
              <a:pathLst>
                <a:path w="497" h="633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Google Shape;1154;p50"/>
            <p:cNvSpPr/>
            <p:nvPr/>
          </p:nvSpPr>
          <p:spPr>
            <a:xfrm>
              <a:off x="5015160" y="1411920"/>
              <a:ext cx="208440" cy="193680"/>
            </a:xfrm>
            <a:custGeom>
              <a:avLst/>
              <a:gdLst/>
              <a:ahLst/>
              <a:rect l="l" t="t" r="r" b="b"/>
              <a:pathLst>
                <a:path w="696" h="647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4" name="Google Shape;1155;p50"/>
          <p:cNvGrpSpPr/>
          <p:nvPr/>
        </p:nvGrpSpPr>
        <p:grpSpPr>
          <a:xfrm>
            <a:off x="5481360" y="1218240"/>
            <a:ext cx="318600" cy="387000"/>
            <a:chOff x="5481360" y="1218240"/>
            <a:chExt cx="318600" cy="387000"/>
          </a:xfrm>
        </p:grpSpPr>
        <p:sp>
          <p:nvSpPr>
            <p:cNvPr id="1445" name="Google Shape;1156;p50"/>
            <p:cNvSpPr/>
            <p:nvPr/>
          </p:nvSpPr>
          <p:spPr>
            <a:xfrm>
              <a:off x="5538600" y="1218240"/>
              <a:ext cx="166680" cy="182520"/>
            </a:xfrm>
            <a:custGeom>
              <a:avLst/>
              <a:gdLst/>
              <a:ahLst/>
              <a:rect l="l" t="t" r="r" b="b"/>
              <a:pathLst>
                <a:path w="518" h="567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Google Shape;1157;p50"/>
            <p:cNvSpPr/>
            <p:nvPr/>
          </p:nvSpPr>
          <p:spPr>
            <a:xfrm>
              <a:off x="5648040" y="1234800"/>
              <a:ext cx="151920" cy="177120"/>
            </a:xfrm>
            <a:custGeom>
              <a:avLst/>
              <a:gdLst/>
              <a:ahLst/>
              <a:rect l="l" t="t" r="r" b="b"/>
              <a:pathLst>
                <a:path w="473" h="55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Google Shape;1158;p50"/>
            <p:cNvSpPr/>
            <p:nvPr/>
          </p:nvSpPr>
          <p:spPr>
            <a:xfrm>
              <a:off x="5649480" y="1388520"/>
              <a:ext cx="139320" cy="143640"/>
            </a:xfrm>
            <a:custGeom>
              <a:avLst/>
              <a:gdLst/>
              <a:ahLst/>
              <a:rect l="l" t="t" r="r" b="b"/>
              <a:pathLst>
                <a:path w="433" h="447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Google Shape;1159;p50"/>
            <p:cNvSpPr/>
            <p:nvPr/>
          </p:nvSpPr>
          <p:spPr>
            <a:xfrm>
              <a:off x="5588640" y="1416600"/>
              <a:ext cx="163080" cy="188640"/>
            </a:xfrm>
            <a:custGeom>
              <a:avLst/>
              <a:gdLst/>
              <a:ahLst/>
              <a:rect l="l" t="t" r="r" b="b"/>
              <a:pathLst>
                <a:path w="507" h="58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Google Shape;1160;p50"/>
            <p:cNvSpPr/>
            <p:nvPr/>
          </p:nvSpPr>
          <p:spPr>
            <a:xfrm>
              <a:off x="5481360" y="1405800"/>
              <a:ext cx="155160" cy="152640"/>
            </a:xfrm>
            <a:custGeom>
              <a:avLst/>
              <a:gdLst/>
              <a:ahLst/>
              <a:rect l="l" t="t" r="r" b="b"/>
              <a:pathLst>
                <a:path w="482" h="475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Google Shape;1161;p50"/>
            <p:cNvSpPr/>
            <p:nvPr/>
          </p:nvSpPr>
          <p:spPr>
            <a:xfrm>
              <a:off x="5483880" y="1282680"/>
              <a:ext cx="151200" cy="147960"/>
            </a:xfrm>
            <a:custGeom>
              <a:avLst/>
              <a:gdLst/>
              <a:ahLst/>
              <a:rect l="l" t="t" r="r" b="b"/>
              <a:pathLst>
                <a:path w="470" h="46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1" name="Google Shape;1162;p50"/>
          <p:cNvGrpSpPr/>
          <p:nvPr/>
        </p:nvGrpSpPr>
        <p:grpSpPr>
          <a:xfrm>
            <a:off x="2828880" y="1218240"/>
            <a:ext cx="316440" cy="387000"/>
            <a:chOff x="2828880" y="1218240"/>
            <a:chExt cx="316440" cy="387000"/>
          </a:xfrm>
        </p:grpSpPr>
        <p:sp>
          <p:nvSpPr>
            <p:cNvPr id="1452" name="Google Shape;1163;p50"/>
            <p:cNvSpPr/>
            <p:nvPr/>
          </p:nvSpPr>
          <p:spPr>
            <a:xfrm>
              <a:off x="2857320" y="1491120"/>
              <a:ext cx="245160" cy="114120"/>
            </a:xfrm>
            <a:custGeom>
              <a:avLst/>
              <a:gdLst/>
              <a:ahLst/>
              <a:rect l="l" t="t" r="r" b="b"/>
              <a:pathLst>
                <a:path w="763" h="358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Google Shape;1164;p50"/>
            <p:cNvSpPr/>
            <p:nvPr/>
          </p:nvSpPr>
          <p:spPr>
            <a:xfrm>
              <a:off x="2828880" y="1403280"/>
              <a:ext cx="301680" cy="82440"/>
            </a:xfrm>
            <a:custGeom>
              <a:avLst/>
              <a:gdLst/>
              <a:ahLst/>
              <a:rect l="l" t="t" r="r" b="b"/>
              <a:pathLst>
                <a:path w="938" h="259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4" name="Google Shape;1165;p50"/>
            <p:cNvSpPr/>
            <p:nvPr/>
          </p:nvSpPr>
          <p:spPr>
            <a:xfrm>
              <a:off x="2858760" y="1315440"/>
              <a:ext cx="286560" cy="82080"/>
            </a:xfrm>
            <a:custGeom>
              <a:avLst/>
              <a:gdLst/>
              <a:ahLst/>
              <a:rect l="l" t="t" r="r" b="b"/>
              <a:pathLst>
                <a:path w="891" h="258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Google Shape;1166;p50"/>
            <p:cNvSpPr/>
            <p:nvPr/>
          </p:nvSpPr>
          <p:spPr>
            <a:xfrm>
              <a:off x="2870280" y="1218240"/>
              <a:ext cx="267120" cy="91440"/>
            </a:xfrm>
            <a:custGeom>
              <a:avLst/>
              <a:gdLst/>
              <a:ahLst/>
              <a:rect l="l" t="t" r="r" b="b"/>
              <a:pathLst>
                <a:path w="831" h="287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6" name="Google Shape;1167;p50"/>
          <p:cNvGrpSpPr/>
          <p:nvPr/>
        </p:nvGrpSpPr>
        <p:grpSpPr>
          <a:xfrm>
            <a:off x="8451000" y="1218240"/>
            <a:ext cx="258840" cy="387360"/>
            <a:chOff x="8451000" y="1218240"/>
            <a:chExt cx="258840" cy="387360"/>
          </a:xfrm>
        </p:grpSpPr>
        <p:sp>
          <p:nvSpPr>
            <p:cNvPr id="1457" name="Google Shape;1168;p50"/>
            <p:cNvSpPr/>
            <p:nvPr/>
          </p:nvSpPr>
          <p:spPr>
            <a:xfrm>
              <a:off x="8451000" y="1435680"/>
              <a:ext cx="258840" cy="80640"/>
            </a:xfrm>
            <a:custGeom>
              <a:avLst/>
              <a:gdLst/>
              <a:ahLst/>
              <a:rect l="l" t="t" r="r" b="b"/>
              <a:pathLst>
                <a:path w="724" h="227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8" name="Google Shape;1169;p50"/>
            <p:cNvSpPr/>
            <p:nvPr/>
          </p:nvSpPr>
          <p:spPr>
            <a:xfrm>
              <a:off x="8510040" y="1218240"/>
              <a:ext cx="141120" cy="122400"/>
            </a:xfrm>
            <a:custGeom>
              <a:avLst/>
              <a:gdLst/>
              <a:ahLst/>
              <a:rect l="l" t="t" r="r" b="b"/>
              <a:pathLst>
                <a:path w="396" h="343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9" name="Google Shape;1170;p50"/>
            <p:cNvSpPr/>
            <p:nvPr/>
          </p:nvSpPr>
          <p:spPr>
            <a:xfrm>
              <a:off x="8461080" y="1523160"/>
              <a:ext cx="238680" cy="82440"/>
            </a:xfrm>
            <a:custGeom>
              <a:avLst/>
              <a:gdLst/>
              <a:ahLst/>
              <a:rect l="l" t="t" r="r" b="b"/>
              <a:pathLst>
                <a:path w="668" h="232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0" name="Google Shape;1171;p50"/>
            <p:cNvSpPr/>
            <p:nvPr/>
          </p:nvSpPr>
          <p:spPr>
            <a:xfrm>
              <a:off x="8460720" y="1347840"/>
              <a:ext cx="239760" cy="80640"/>
            </a:xfrm>
            <a:custGeom>
              <a:avLst/>
              <a:gdLst/>
              <a:ahLst/>
              <a:rect l="l" t="t" r="r" b="b"/>
              <a:pathLst>
                <a:path w="671" h="227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1" name="Google Shape;1172;p50"/>
          <p:cNvGrpSpPr/>
          <p:nvPr/>
        </p:nvGrpSpPr>
        <p:grpSpPr>
          <a:xfrm>
            <a:off x="7230600" y="1178280"/>
            <a:ext cx="400320" cy="427320"/>
            <a:chOff x="7230600" y="1178280"/>
            <a:chExt cx="400320" cy="427320"/>
          </a:xfrm>
        </p:grpSpPr>
        <p:sp>
          <p:nvSpPr>
            <p:cNvPr id="1462" name="Google Shape;1173;p50"/>
            <p:cNvSpPr/>
            <p:nvPr/>
          </p:nvSpPr>
          <p:spPr>
            <a:xfrm>
              <a:off x="7337520" y="1429560"/>
              <a:ext cx="186840" cy="52200"/>
            </a:xfrm>
            <a:custGeom>
              <a:avLst/>
              <a:gdLst/>
              <a:ahLst/>
              <a:rect l="l" t="t" r="r" b="b"/>
              <a:pathLst>
                <a:path w="1741804" h="492696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3" name="Google Shape;1174;p50"/>
            <p:cNvSpPr/>
            <p:nvPr/>
          </p:nvSpPr>
          <p:spPr>
            <a:xfrm>
              <a:off x="7333200" y="1254960"/>
              <a:ext cx="194400" cy="54000"/>
            </a:xfrm>
            <a:custGeom>
              <a:avLst/>
              <a:gdLst/>
              <a:ahLst/>
              <a:rect l="l" t="t" r="r" b="b"/>
              <a:pathLst>
                <a:path w="1812480" h="511754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4" name="Google Shape;1175;p50"/>
            <p:cNvSpPr/>
            <p:nvPr/>
          </p:nvSpPr>
          <p:spPr>
            <a:xfrm>
              <a:off x="7317000" y="1314360"/>
              <a:ext cx="226800" cy="52200"/>
            </a:xfrm>
            <a:custGeom>
              <a:avLst/>
              <a:gdLst/>
              <a:ahLst/>
              <a:rect l="l" t="t" r="r" b="b"/>
              <a:pathLst>
                <a:path w="2113216" h="49269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5" name="Google Shape;1176;p50"/>
            <p:cNvSpPr/>
            <p:nvPr/>
          </p:nvSpPr>
          <p:spPr>
            <a:xfrm>
              <a:off x="7317360" y="1371960"/>
              <a:ext cx="226440" cy="52200"/>
            </a:xfrm>
            <a:custGeom>
              <a:avLst/>
              <a:gdLst/>
              <a:ahLst/>
              <a:rect l="l" t="t" r="r" b="b"/>
              <a:pathLst>
                <a:path w="2109469" h="492696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6" name="Google Shape;1177;p50"/>
            <p:cNvSpPr/>
            <p:nvPr/>
          </p:nvSpPr>
          <p:spPr>
            <a:xfrm>
              <a:off x="7371360" y="1486800"/>
              <a:ext cx="119520" cy="54000"/>
            </a:xfrm>
            <a:custGeom>
              <a:avLst/>
              <a:gdLst/>
              <a:ahLst/>
              <a:rect l="l" t="t" r="r" b="b"/>
              <a:pathLst>
                <a:path w="1119187" h="511746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67" name="Google Shape;1178;p50"/>
            <p:cNvGrpSpPr/>
            <p:nvPr/>
          </p:nvGrpSpPr>
          <p:grpSpPr>
            <a:xfrm>
              <a:off x="7230600" y="1178280"/>
              <a:ext cx="400320" cy="427320"/>
              <a:chOff x="7230600" y="1178280"/>
              <a:chExt cx="400320" cy="427320"/>
            </a:xfrm>
          </p:grpSpPr>
          <p:sp>
            <p:nvSpPr>
              <p:cNvPr id="1468" name="Google Shape;1179;p50"/>
              <p:cNvSpPr/>
              <p:nvPr/>
            </p:nvSpPr>
            <p:spPr>
              <a:xfrm>
                <a:off x="7533720" y="1235880"/>
                <a:ext cx="39960" cy="3960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9" name="Google Shape;1180;p50"/>
              <p:cNvSpPr/>
              <p:nvPr/>
            </p:nvSpPr>
            <p:spPr>
              <a:xfrm>
                <a:off x="7578000" y="1375920"/>
                <a:ext cx="52920" cy="540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0" name="Google Shape;1181;p50"/>
              <p:cNvSpPr/>
              <p:nvPr/>
            </p:nvSpPr>
            <p:spPr>
              <a:xfrm>
                <a:off x="7533720" y="1481400"/>
                <a:ext cx="39960" cy="3960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1" name="Google Shape;1182;p50"/>
              <p:cNvSpPr/>
              <p:nvPr/>
            </p:nvSpPr>
            <p:spPr>
              <a:xfrm>
                <a:off x="7287840" y="1481760"/>
                <a:ext cx="39960" cy="3924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2" name="Google Shape;1183;p50"/>
              <p:cNvSpPr/>
              <p:nvPr/>
            </p:nvSpPr>
            <p:spPr>
              <a:xfrm>
                <a:off x="7230600" y="1375920"/>
                <a:ext cx="52920" cy="540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3" name="Google Shape;1184;p50"/>
              <p:cNvSpPr/>
              <p:nvPr/>
            </p:nvSpPr>
            <p:spPr>
              <a:xfrm>
                <a:off x="7287840" y="1235880"/>
                <a:ext cx="39600" cy="3924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4" name="Google Shape;1185;p50"/>
              <p:cNvSpPr/>
              <p:nvPr/>
            </p:nvSpPr>
            <p:spPr>
              <a:xfrm>
                <a:off x="7427880" y="1178280"/>
                <a:ext cx="5400" cy="5292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5" name="Google Shape;1186;p50"/>
              <p:cNvSpPr/>
              <p:nvPr/>
            </p:nvSpPr>
            <p:spPr>
              <a:xfrm>
                <a:off x="7382520" y="1551600"/>
                <a:ext cx="96120" cy="1296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6" name="Google Shape;1187;p50"/>
              <p:cNvSpPr/>
              <p:nvPr/>
            </p:nvSpPr>
            <p:spPr>
              <a:xfrm>
                <a:off x="7385040" y="1572120"/>
                <a:ext cx="91080" cy="1296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7" name="Google Shape;1188;p50"/>
              <p:cNvSpPr/>
              <p:nvPr/>
            </p:nvSpPr>
            <p:spPr>
              <a:xfrm>
                <a:off x="7398360" y="1592640"/>
                <a:ext cx="64800" cy="1296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478" name="Google Shape;1189;p50"/>
          <p:cNvGrpSpPr/>
          <p:nvPr/>
        </p:nvGrpSpPr>
        <p:grpSpPr>
          <a:xfrm>
            <a:off x="6010200" y="1178280"/>
            <a:ext cx="400320" cy="427320"/>
            <a:chOff x="6010200" y="1178280"/>
            <a:chExt cx="400320" cy="427320"/>
          </a:xfrm>
        </p:grpSpPr>
        <p:sp>
          <p:nvSpPr>
            <p:cNvPr id="1479" name="Google Shape;1190;p50"/>
            <p:cNvSpPr/>
            <p:nvPr/>
          </p:nvSpPr>
          <p:spPr>
            <a:xfrm>
              <a:off x="6096600" y="1254960"/>
              <a:ext cx="226440" cy="91800"/>
            </a:xfrm>
            <a:custGeom>
              <a:avLst/>
              <a:gdLst/>
              <a:ahLst/>
              <a:rect l="l" t="t" r="r" b="b"/>
              <a:pathLst>
                <a:path w="2085276" h="859701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0" name="Google Shape;1191;p50"/>
            <p:cNvSpPr/>
            <p:nvPr/>
          </p:nvSpPr>
          <p:spPr>
            <a:xfrm>
              <a:off x="6095160" y="1352160"/>
              <a:ext cx="229680" cy="91440"/>
            </a:xfrm>
            <a:custGeom>
              <a:avLst/>
              <a:gdLst/>
              <a:ahLst/>
              <a:rect l="l" t="t" r="r" b="b"/>
              <a:pathLst>
                <a:path w="2113506" h="85725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Google Shape;1192;p50"/>
            <p:cNvSpPr/>
            <p:nvPr/>
          </p:nvSpPr>
          <p:spPr>
            <a:xfrm>
              <a:off x="6129360" y="1449360"/>
              <a:ext cx="162360" cy="91440"/>
            </a:xfrm>
            <a:custGeom>
              <a:avLst/>
              <a:gdLst/>
              <a:ahLst/>
              <a:rect l="l" t="t" r="r" b="b"/>
              <a:pathLst>
                <a:path w="1496631" h="85674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82" name="Google Shape;1193;p50"/>
            <p:cNvGrpSpPr/>
            <p:nvPr/>
          </p:nvGrpSpPr>
          <p:grpSpPr>
            <a:xfrm>
              <a:off x="6010200" y="1178280"/>
              <a:ext cx="400320" cy="427320"/>
              <a:chOff x="6010200" y="1178280"/>
              <a:chExt cx="400320" cy="427320"/>
            </a:xfrm>
          </p:grpSpPr>
          <p:sp>
            <p:nvSpPr>
              <p:cNvPr id="1483" name="Google Shape;1194;p50"/>
              <p:cNvSpPr/>
              <p:nvPr/>
            </p:nvSpPr>
            <p:spPr>
              <a:xfrm>
                <a:off x="6312960" y="1235880"/>
                <a:ext cx="39960" cy="3960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4" name="Google Shape;1195;p50"/>
              <p:cNvSpPr/>
              <p:nvPr/>
            </p:nvSpPr>
            <p:spPr>
              <a:xfrm>
                <a:off x="6357600" y="1375920"/>
                <a:ext cx="52920" cy="540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5" name="Google Shape;1196;p50"/>
              <p:cNvSpPr/>
              <p:nvPr/>
            </p:nvSpPr>
            <p:spPr>
              <a:xfrm>
                <a:off x="6312960" y="1481400"/>
                <a:ext cx="39960" cy="3960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6" name="Google Shape;1197;p50"/>
              <p:cNvSpPr/>
              <p:nvPr/>
            </p:nvSpPr>
            <p:spPr>
              <a:xfrm>
                <a:off x="6067440" y="1481760"/>
                <a:ext cx="39960" cy="3924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7" name="Google Shape;1198;p50"/>
              <p:cNvSpPr/>
              <p:nvPr/>
            </p:nvSpPr>
            <p:spPr>
              <a:xfrm>
                <a:off x="6010200" y="1375920"/>
                <a:ext cx="52920" cy="540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8" name="Google Shape;1199;p50"/>
              <p:cNvSpPr/>
              <p:nvPr/>
            </p:nvSpPr>
            <p:spPr>
              <a:xfrm>
                <a:off x="6067440" y="1235880"/>
                <a:ext cx="39600" cy="3924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9" name="Google Shape;1200;p50"/>
              <p:cNvSpPr/>
              <p:nvPr/>
            </p:nvSpPr>
            <p:spPr>
              <a:xfrm>
                <a:off x="6207480" y="1178280"/>
                <a:ext cx="5400" cy="5292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0" name="Google Shape;1201;p50"/>
              <p:cNvSpPr/>
              <p:nvPr/>
            </p:nvSpPr>
            <p:spPr>
              <a:xfrm>
                <a:off x="6162120" y="1551600"/>
                <a:ext cx="96120" cy="1296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1" name="Google Shape;1202;p50"/>
              <p:cNvSpPr/>
              <p:nvPr/>
            </p:nvSpPr>
            <p:spPr>
              <a:xfrm>
                <a:off x="6164640" y="1572120"/>
                <a:ext cx="91080" cy="1296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2" name="Google Shape;1203;p50"/>
              <p:cNvSpPr/>
              <p:nvPr/>
            </p:nvSpPr>
            <p:spPr>
              <a:xfrm>
                <a:off x="6177600" y="1592640"/>
                <a:ext cx="64800" cy="1296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493" name="Google Shape;1204;p50"/>
          <p:cNvGrpSpPr/>
          <p:nvPr/>
        </p:nvGrpSpPr>
        <p:grpSpPr>
          <a:xfrm>
            <a:off x="6620400" y="1178280"/>
            <a:ext cx="400320" cy="427320"/>
            <a:chOff x="6620400" y="1178280"/>
            <a:chExt cx="400320" cy="427320"/>
          </a:xfrm>
        </p:grpSpPr>
        <p:sp>
          <p:nvSpPr>
            <p:cNvPr id="1494" name="Google Shape;1205;p50"/>
            <p:cNvSpPr/>
            <p:nvPr/>
          </p:nvSpPr>
          <p:spPr>
            <a:xfrm>
              <a:off x="6822360" y="1254960"/>
              <a:ext cx="115920" cy="135720"/>
            </a:xfrm>
            <a:custGeom>
              <a:avLst/>
              <a:gdLst/>
              <a:ahLst/>
              <a:rect l="l" t="t" r="r" b="b"/>
              <a:pathLst>
                <a:path w="1085755" h="1267396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5" name="Google Shape;1206;p50"/>
            <p:cNvSpPr/>
            <p:nvPr/>
          </p:nvSpPr>
          <p:spPr>
            <a:xfrm>
              <a:off x="6702120" y="1254960"/>
              <a:ext cx="114480" cy="135720"/>
            </a:xfrm>
            <a:custGeom>
              <a:avLst/>
              <a:gdLst/>
              <a:ahLst/>
              <a:rect l="l" t="t" r="r" b="b"/>
              <a:pathLst>
                <a:path w="1071591" h="1267142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6" name="Google Shape;1207;p50"/>
            <p:cNvSpPr/>
            <p:nvPr/>
          </p:nvSpPr>
          <p:spPr>
            <a:xfrm>
              <a:off x="6822360" y="1396080"/>
              <a:ext cx="108000" cy="144720"/>
            </a:xfrm>
            <a:custGeom>
              <a:avLst/>
              <a:gdLst/>
              <a:ahLst/>
              <a:rect l="l" t="t" r="r" b="b"/>
              <a:pathLst>
                <a:path w="1010666" h="1352232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7" name="Google Shape;1208;p50"/>
            <p:cNvSpPr/>
            <p:nvPr/>
          </p:nvSpPr>
          <p:spPr>
            <a:xfrm>
              <a:off x="6710040" y="1396080"/>
              <a:ext cx="106200" cy="144720"/>
            </a:xfrm>
            <a:custGeom>
              <a:avLst/>
              <a:gdLst/>
              <a:ahLst/>
              <a:rect l="l" t="t" r="r" b="b"/>
              <a:pathLst>
                <a:path w="996442" h="1352197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98" name="Google Shape;1209;p50"/>
            <p:cNvGrpSpPr/>
            <p:nvPr/>
          </p:nvGrpSpPr>
          <p:grpSpPr>
            <a:xfrm>
              <a:off x="6620400" y="1178280"/>
              <a:ext cx="400320" cy="427320"/>
              <a:chOff x="6620400" y="1178280"/>
              <a:chExt cx="400320" cy="427320"/>
            </a:xfrm>
          </p:grpSpPr>
          <p:sp>
            <p:nvSpPr>
              <p:cNvPr id="1499" name="Google Shape;1210;p50"/>
              <p:cNvSpPr/>
              <p:nvPr/>
            </p:nvSpPr>
            <p:spPr>
              <a:xfrm>
                <a:off x="6923520" y="1235880"/>
                <a:ext cx="39960" cy="3960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0" name="Google Shape;1211;p50"/>
              <p:cNvSpPr/>
              <p:nvPr/>
            </p:nvSpPr>
            <p:spPr>
              <a:xfrm>
                <a:off x="6967800" y="1375920"/>
                <a:ext cx="52920" cy="540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1" name="Google Shape;1212;p50"/>
              <p:cNvSpPr/>
              <p:nvPr/>
            </p:nvSpPr>
            <p:spPr>
              <a:xfrm>
                <a:off x="6923520" y="1481400"/>
                <a:ext cx="39960" cy="3960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2" name="Google Shape;1213;p50"/>
              <p:cNvSpPr/>
              <p:nvPr/>
            </p:nvSpPr>
            <p:spPr>
              <a:xfrm>
                <a:off x="6677640" y="1481760"/>
                <a:ext cx="39960" cy="3924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3" name="Google Shape;1214;p50"/>
              <p:cNvSpPr/>
              <p:nvPr/>
            </p:nvSpPr>
            <p:spPr>
              <a:xfrm>
                <a:off x="6620400" y="1375920"/>
                <a:ext cx="52920" cy="540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4" name="Google Shape;1215;p50"/>
              <p:cNvSpPr/>
              <p:nvPr/>
            </p:nvSpPr>
            <p:spPr>
              <a:xfrm>
                <a:off x="6677640" y="1235880"/>
                <a:ext cx="39600" cy="3924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5" name="Google Shape;1216;p50"/>
              <p:cNvSpPr/>
              <p:nvPr/>
            </p:nvSpPr>
            <p:spPr>
              <a:xfrm>
                <a:off x="6817680" y="1178280"/>
                <a:ext cx="5400" cy="5292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6" name="Google Shape;1217;p50"/>
              <p:cNvSpPr/>
              <p:nvPr/>
            </p:nvSpPr>
            <p:spPr>
              <a:xfrm>
                <a:off x="6772320" y="1551600"/>
                <a:ext cx="96120" cy="1296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7" name="Google Shape;1218;p50"/>
              <p:cNvSpPr/>
              <p:nvPr/>
            </p:nvSpPr>
            <p:spPr>
              <a:xfrm>
                <a:off x="6774840" y="1572120"/>
                <a:ext cx="91080" cy="1296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8" name="Google Shape;1219;p50"/>
              <p:cNvSpPr/>
              <p:nvPr/>
            </p:nvSpPr>
            <p:spPr>
              <a:xfrm>
                <a:off x="6788160" y="1592640"/>
                <a:ext cx="64800" cy="1296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09" name="Google Shape;1220;p50"/>
          <p:cNvGrpSpPr/>
          <p:nvPr/>
        </p:nvGrpSpPr>
        <p:grpSpPr>
          <a:xfrm>
            <a:off x="4477680" y="3085560"/>
            <a:ext cx="387000" cy="348120"/>
            <a:chOff x="4477680" y="3085560"/>
            <a:chExt cx="387000" cy="348120"/>
          </a:xfrm>
        </p:grpSpPr>
        <p:sp>
          <p:nvSpPr>
            <p:cNvPr id="1510" name="Google Shape;1221;p50"/>
            <p:cNvSpPr/>
            <p:nvPr/>
          </p:nvSpPr>
          <p:spPr>
            <a:xfrm>
              <a:off x="4573800" y="3323880"/>
              <a:ext cx="195480" cy="58680"/>
            </a:xfrm>
            <a:custGeom>
              <a:avLst/>
              <a:gdLst/>
              <a:ahLst/>
              <a:rect l="l" t="t" r="r" b="b"/>
              <a:pathLst>
                <a:path w="640" h="194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1" name="Google Shape;1222;p50"/>
            <p:cNvSpPr/>
            <p:nvPr/>
          </p:nvSpPr>
          <p:spPr>
            <a:xfrm>
              <a:off x="4597920" y="3376440"/>
              <a:ext cx="147240" cy="57240"/>
            </a:xfrm>
            <a:custGeom>
              <a:avLst/>
              <a:gdLst/>
              <a:ahLst/>
              <a:rect l="l" t="t" r="r" b="b"/>
              <a:pathLst>
                <a:path w="483" h="19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2" name="Google Shape;1223;p50"/>
            <p:cNvSpPr/>
            <p:nvPr/>
          </p:nvSpPr>
          <p:spPr>
            <a:xfrm>
              <a:off x="4478400" y="3117240"/>
              <a:ext cx="386280" cy="60840"/>
            </a:xfrm>
            <a:custGeom>
              <a:avLst/>
              <a:gdLst/>
              <a:ahLst/>
              <a:rect l="l" t="t" r="r" b="b"/>
              <a:pathLst>
                <a:path w="1261" h="202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3" name="Google Shape;1224;p50"/>
            <p:cNvSpPr/>
            <p:nvPr/>
          </p:nvSpPr>
          <p:spPr>
            <a:xfrm>
              <a:off x="4525920" y="3220560"/>
              <a:ext cx="291240" cy="59760"/>
            </a:xfrm>
            <a:custGeom>
              <a:avLst/>
              <a:gdLst/>
              <a:ahLst/>
              <a:rect l="l" t="t" r="r" b="b"/>
              <a:pathLst>
                <a:path w="951" h="198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4" name="Google Shape;1225;p50"/>
            <p:cNvSpPr/>
            <p:nvPr/>
          </p:nvSpPr>
          <p:spPr>
            <a:xfrm>
              <a:off x="4502520" y="3168720"/>
              <a:ext cx="338400" cy="60480"/>
            </a:xfrm>
            <a:custGeom>
              <a:avLst/>
              <a:gdLst/>
              <a:ahLst/>
              <a:rect l="l" t="t" r="r" b="b"/>
              <a:pathLst>
                <a:path w="1105" h="20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5" name="Google Shape;1226;p50"/>
            <p:cNvSpPr/>
            <p:nvPr/>
          </p:nvSpPr>
          <p:spPr>
            <a:xfrm>
              <a:off x="4549680" y="3272040"/>
              <a:ext cx="243360" cy="59400"/>
            </a:xfrm>
            <a:custGeom>
              <a:avLst/>
              <a:gdLst/>
              <a:ahLst/>
              <a:rect l="l" t="t" r="r" b="b"/>
              <a:pathLst>
                <a:path w="796" h="197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6" name="Google Shape;1227;p50"/>
            <p:cNvSpPr/>
            <p:nvPr/>
          </p:nvSpPr>
          <p:spPr>
            <a:xfrm>
              <a:off x="4477680" y="3085560"/>
              <a:ext cx="386640" cy="4176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17" name="Google Shape;1228;p50"/>
          <p:cNvGrpSpPr/>
          <p:nvPr/>
        </p:nvGrpSpPr>
        <p:grpSpPr>
          <a:xfrm>
            <a:off x="2802240" y="3072600"/>
            <a:ext cx="387000" cy="374040"/>
            <a:chOff x="2802240" y="3072600"/>
            <a:chExt cx="387000" cy="374040"/>
          </a:xfrm>
        </p:grpSpPr>
        <p:sp>
          <p:nvSpPr>
            <p:cNvPr id="1518" name="Google Shape;1229;p50"/>
            <p:cNvSpPr/>
            <p:nvPr/>
          </p:nvSpPr>
          <p:spPr>
            <a:xfrm>
              <a:off x="2802240" y="3072600"/>
              <a:ext cx="387000" cy="770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Google Shape;1230;p50"/>
            <p:cNvSpPr/>
            <p:nvPr/>
          </p:nvSpPr>
          <p:spPr>
            <a:xfrm>
              <a:off x="2853360" y="3231000"/>
              <a:ext cx="286560" cy="116640"/>
            </a:xfrm>
            <a:custGeom>
              <a:avLst/>
              <a:gdLst/>
              <a:ahLst/>
              <a:rect l="l" t="t" r="r" b="b"/>
              <a:pathLst>
                <a:path w="791" h="325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0" name="Google Shape;1231;p50"/>
            <p:cNvSpPr/>
            <p:nvPr/>
          </p:nvSpPr>
          <p:spPr>
            <a:xfrm>
              <a:off x="2806200" y="3128760"/>
              <a:ext cx="381240" cy="120600"/>
            </a:xfrm>
            <a:custGeom>
              <a:avLst/>
              <a:gdLst/>
              <a:ahLst/>
              <a:rect l="l" t="t" r="r" b="b"/>
              <a:pathLst>
                <a:path w="1051" h="336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1" name="Google Shape;1232;p50"/>
            <p:cNvSpPr/>
            <p:nvPr/>
          </p:nvSpPr>
          <p:spPr>
            <a:xfrm>
              <a:off x="2900520" y="3333960"/>
              <a:ext cx="191880" cy="112680"/>
            </a:xfrm>
            <a:custGeom>
              <a:avLst/>
              <a:gdLst/>
              <a:ahLst/>
              <a:rect l="l" t="t" r="r" b="b"/>
              <a:pathLst>
                <a:path w="530" h="314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22" name="Google Shape;1233;p50"/>
          <p:cNvGrpSpPr/>
          <p:nvPr/>
        </p:nvGrpSpPr>
        <p:grpSpPr>
          <a:xfrm>
            <a:off x="5594400" y="3066120"/>
            <a:ext cx="387360" cy="387360"/>
            <a:chOff x="5594400" y="3066120"/>
            <a:chExt cx="387360" cy="387360"/>
          </a:xfrm>
        </p:grpSpPr>
        <p:sp>
          <p:nvSpPr>
            <p:cNvPr id="1523" name="Google Shape;1234;p50"/>
            <p:cNvSpPr/>
            <p:nvPr/>
          </p:nvSpPr>
          <p:spPr>
            <a:xfrm>
              <a:off x="5594400" y="3066120"/>
              <a:ext cx="190800" cy="19080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4" name="Google Shape;1235;p50"/>
            <p:cNvSpPr/>
            <p:nvPr/>
          </p:nvSpPr>
          <p:spPr>
            <a:xfrm>
              <a:off x="5594400" y="3262680"/>
              <a:ext cx="190800" cy="19080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5" name="Google Shape;1236;p50"/>
            <p:cNvSpPr/>
            <p:nvPr/>
          </p:nvSpPr>
          <p:spPr>
            <a:xfrm>
              <a:off x="5790960" y="3262680"/>
              <a:ext cx="190800" cy="19080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6" name="Google Shape;1237;p50"/>
            <p:cNvSpPr/>
            <p:nvPr/>
          </p:nvSpPr>
          <p:spPr>
            <a:xfrm>
              <a:off x="5790960" y="3066120"/>
              <a:ext cx="190800" cy="19080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27" name="Google Shape;1238;p50"/>
          <p:cNvGrpSpPr/>
          <p:nvPr/>
        </p:nvGrpSpPr>
        <p:grpSpPr>
          <a:xfrm>
            <a:off x="3360600" y="3083040"/>
            <a:ext cx="387000" cy="353520"/>
            <a:chOff x="3360600" y="3083040"/>
            <a:chExt cx="387000" cy="353520"/>
          </a:xfrm>
        </p:grpSpPr>
        <p:sp>
          <p:nvSpPr>
            <p:cNvPr id="1528" name="Google Shape;1239;p50"/>
            <p:cNvSpPr/>
            <p:nvPr/>
          </p:nvSpPr>
          <p:spPr>
            <a:xfrm>
              <a:off x="3360600" y="3083040"/>
              <a:ext cx="387000" cy="5688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9" name="Google Shape;1240;p50"/>
            <p:cNvSpPr/>
            <p:nvPr/>
          </p:nvSpPr>
          <p:spPr>
            <a:xfrm>
              <a:off x="3476520" y="3353760"/>
              <a:ext cx="156960" cy="82800"/>
            </a:xfrm>
            <a:custGeom>
              <a:avLst/>
              <a:gdLst/>
              <a:ahLst/>
              <a:rect l="l" t="t" r="r" b="b"/>
              <a:pathLst>
                <a:path w="462" h="245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0" name="Google Shape;1241;p50"/>
            <p:cNvSpPr/>
            <p:nvPr/>
          </p:nvSpPr>
          <p:spPr>
            <a:xfrm>
              <a:off x="3439080" y="3276360"/>
              <a:ext cx="231840" cy="86040"/>
            </a:xfrm>
            <a:custGeom>
              <a:avLst/>
              <a:gdLst/>
              <a:ahLst/>
              <a:rect l="l" t="t" r="r" b="b"/>
              <a:pathLst>
                <a:path w="681" h="255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1" name="Google Shape;1242;p50"/>
            <p:cNvSpPr/>
            <p:nvPr/>
          </p:nvSpPr>
          <p:spPr>
            <a:xfrm>
              <a:off x="3365280" y="3124080"/>
              <a:ext cx="379800" cy="90000"/>
            </a:xfrm>
            <a:custGeom>
              <a:avLst/>
              <a:gdLst/>
              <a:ahLst/>
              <a:rect l="l" t="t" r="r" b="b"/>
              <a:pathLst>
                <a:path w="1113" h="267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2" name="Google Shape;1243;p50"/>
            <p:cNvSpPr/>
            <p:nvPr/>
          </p:nvSpPr>
          <p:spPr>
            <a:xfrm>
              <a:off x="3402360" y="3200760"/>
              <a:ext cx="304920" cy="87480"/>
            </a:xfrm>
            <a:custGeom>
              <a:avLst/>
              <a:gdLst/>
              <a:ahLst/>
              <a:rect l="l" t="t" r="r" b="b"/>
              <a:pathLst>
                <a:path w="895" h="259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33" name="Google Shape;1244;p50"/>
          <p:cNvGrpSpPr/>
          <p:nvPr/>
        </p:nvGrpSpPr>
        <p:grpSpPr>
          <a:xfrm>
            <a:off x="3918960" y="3082680"/>
            <a:ext cx="387000" cy="354240"/>
            <a:chOff x="3918960" y="3082680"/>
            <a:chExt cx="387000" cy="354240"/>
          </a:xfrm>
        </p:grpSpPr>
        <p:sp>
          <p:nvSpPr>
            <p:cNvPr id="1534" name="Google Shape;1245;p50"/>
            <p:cNvSpPr/>
            <p:nvPr/>
          </p:nvSpPr>
          <p:spPr>
            <a:xfrm>
              <a:off x="3918960" y="3082680"/>
              <a:ext cx="387000" cy="4536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5" name="Google Shape;1246;p50"/>
            <p:cNvSpPr/>
            <p:nvPr/>
          </p:nvSpPr>
          <p:spPr>
            <a:xfrm>
              <a:off x="3983400" y="3241800"/>
              <a:ext cx="259920" cy="72000"/>
            </a:xfrm>
            <a:custGeom>
              <a:avLst/>
              <a:gdLst/>
              <a:ahLst/>
              <a:rect l="l" t="t" r="r" b="b"/>
              <a:pathLst>
                <a:path w="735" h="20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6" name="Google Shape;1247;p50"/>
            <p:cNvSpPr/>
            <p:nvPr/>
          </p:nvSpPr>
          <p:spPr>
            <a:xfrm>
              <a:off x="4045680" y="3369240"/>
              <a:ext cx="135720" cy="67680"/>
            </a:xfrm>
            <a:custGeom>
              <a:avLst/>
              <a:gdLst/>
              <a:ahLst/>
              <a:rect l="l" t="t" r="r" b="b"/>
              <a:pathLst>
                <a:path w="385" h="193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7" name="Google Shape;1248;p50"/>
            <p:cNvSpPr/>
            <p:nvPr/>
          </p:nvSpPr>
          <p:spPr>
            <a:xfrm>
              <a:off x="4014720" y="3305520"/>
              <a:ext cx="197640" cy="69840"/>
            </a:xfrm>
            <a:custGeom>
              <a:avLst/>
              <a:gdLst/>
              <a:ahLst/>
              <a:rect l="l" t="t" r="r" b="b"/>
              <a:pathLst>
                <a:path w="559" h="19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8" name="Google Shape;1249;p50"/>
            <p:cNvSpPr/>
            <p:nvPr/>
          </p:nvSpPr>
          <p:spPr>
            <a:xfrm>
              <a:off x="3922200" y="3116160"/>
              <a:ext cx="382320" cy="74520"/>
            </a:xfrm>
            <a:custGeom>
              <a:avLst/>
              <a:gdLst/>
              <a:ahLst/>
              <a:rect l="l" t="t" r="r" b="b"/>
              <a:pathLst>
                <a:path w="1079" h="212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9" name="Google Shape;1250;p50"/>
            <p:cNvSpPr/>
            <p:nvPr/>
          </p:nvSpPr>
          <p:spPr>
            <a:xfrm>
              <a:off x="3953160" y="3179520"/>
              <a:ext cx="320400" cy="72360"/>
            </a:xfrm>
            <a:custGeom>
              <a:avLst/>
              <a:gdLst/>
              <a:ahLst/>
              <a:rect l="l" t="t" r="r" b="b"/>
              <a:pathLst>
                <a:path w="905" h="207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40" name="Google Shape;1251;p50"/>
          <p:cNvGrpSpPr/>
          <p:nvPr/>
        </p:nvGrpSpPr>
        <p:grpSpPr>
          <a:xfrm>
            <a:off x="5036040" y="3084120"/>
            <a:ext cx="387000" cy="351000"/>
            <a:chOff x="5036040" y="3084120"/>
            <a:chExt cx="387000" cy="351000"/>
          </a:xfrm>
        </p:grpSpPr>
        <p:sp>
          <p:nvSpPr>
            <p:cNvPr id="1541" name="Google Shape;1252;p50"/>
            <p:cNvSpPr/>
            <p:nvPr/>
          </p:nvSpPr>
          <p:spPr>
            <a:xfrm>
              <a:off x="5228280" y="3236040"/>
              <a:ext cx="194760" cy="199080"/>
            </a:xfrm>
            <a:custGeom>
              <a:avLst/>
              <a:gdLst/>
              <a:ahLst/>
              <a:rect l="l" t="t" r="r" b="b"/>
              <a:pathLst>
                <a:path w="629" h="641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Google Shape;1253;p50"/>
            <p:cNvSpPr/>
            <p:nvPr/>
          </p:nvSpPr>
          <p:spPr>
            <a:xfrm>
              <a:off x="5036040" y="3236040"/>
              <a:ext cx="194760" cy="199080"/>
            </a:xfrm>
            <a:custGeom>
              <a:avLst/>
              <a:gdLst/>
              <a:ahLst/>
              <a:rect l="l" t="t" r="r" b="b"/>
              <a:pathLst>
                <a:path w="629" h="641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3" name="Google Shape;1254;p50"/>
            <p:cNvSpPr/>
            <p:nvPr/>
          </p:nvSpPr>
          <p:spPr>
            <a:xfrm>
              <a:off x="5139360" y="3084120"/>
              <a:ext cx="180000" cy="194760"/>
            </a:xfrm>
            <a:custGeom>
              <a:avLst/>
              <a:gdLst/>
              <a:ahLst/>
              <a:rect l="l" t="t" r="r" b="b"/>
              <a:pathLst>
                <a:path w="582" h="627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44" name="Google Shape;1255;p50"/>
          <p:cNvGrpSpPr/>
          <p:nvPr/>
        </p:nvGrpSpPr>
        <p:grpSpPr>
          <a:xfrm>
            <a:off x="6153120" y="3075840"/>
            <a:ext cx="387000" cy="367560"/>
            <a:chOff x="6153120" y="3075840"/>
            <a:chExt cx="387000" cy="367560"/>
          </a:xfrm>
        </p:grpSpPr>
        <p:sp>
          <p:nvSpPr>
            <p:cNvPr id="1545" name="Google Shape;1256;p50"/>
            <p:cNvSpPr/>
            <p:nvPr/>
          </p:nvSpPr>
          <p:spPr>
            <a:xfrm>
              <a:off x="6347160" y="3150360"/>
              <a:ext cx="192960" cy="150480"/>
            </a:xfrm>
            <a:custGeom>
              <a:avLst/>
              <a:gdLst/>
              <a:ahLst/>
              <a:rect l="l" t="t" r="r" b="b"/>
              <a:pathLst>
                <a:path w="701" h="548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6" name="Google Shape;1257;p50"/>
            <p:cNvSpPr/>
            <p:nvPr/>
          </p:nvSpPr>
          <p:spPr>
            <a:xfrm>
              <a:off x="6346800" y="3267000"/>
              <a:ext cx="150480" cy="176400"/>
            </a:xfrm>
            <a:custGeom>
              <a:avLst/>
              <a:gdLst/>
              <a:ahLst/>
              <a:rect l="l" t="t" r="r" b="b"/>
              <a:pathLst>
                <a:path w="547" h="642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7" name="Google Shape;1258;p50"/>
            <p:cNvSpPr/>
            <p:nvPr/>
          </p:nvSpPr>
          <p:spPr>
            <a:xfrm>
              <a:off x="6195960" y="3267000"/>
              <a:ext cx="150480" cy="176400"/>
            </a:xfrm>
            <a:custGeom>
              <a:avLst/>
              <a:gdLst/>
              <a:ahLst/>
              <a:rect l="l" t="t" r="r" b="b"/>
              <a:pathLst>
                <a:path w="547" h="642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Google Shape;1259;p50"/>
            <p:cNvSpPr/>
            <p:nvPr/>
          </p:nvSpPr>
          <p:spPr>
            <a:xfrm>
              <a:off x="6153120" y="3150360"/>
              <a:ext cx="193320" cy="150480"/>
            </a:xfrm>
            <a:custGeom>
              <a:avLst/>
              <a:gdLst/>
              <a:ahLst/>
              <a:rect l="l" t="t" r="r" b="b"/>
              <a:pathLst>
                <a:path w="701" h="548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9" name="Google Shape;1260;p50"/>
            <p:cNvSpPr/>
            <p:nvPr/>
          </p:nvSpPr>
          <p:spPr>
            <a:xfrm>
              <a:off x="6276240" y="3075840"/>
              <a:ext cx="140760" cy="190080"/>
            </a:xfrm>
            <a:custGeom>
              <a:avLst/>
              <a:gdLst/>
              <a:ahLst/>
              <a:rect l="l" t="t" r="r" b="b"/>
              <a:pathLst>
                <a:path w="512" h="691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0" name="Google Shape;1261;p50"/>
          <p:cNvGrpSpPr/>
          <p:nvPr/>
        </p:nvGrpSpPr>
        <p:grpSpPr>
          <a:xfrm>
            <a:off x="6711480" y="3074040"/>
            <a:ext cx="387360" cy="371160"/>
            <a:chOff x="6711480" y="3074040"/>
            <a:chExt cx="387360" cy="371160"/>
          </a:xfrm>
        </p:grpSpPr>
        <p:sp>
          <p:nvSpPr>
            <p:cNvPr id="1551" name="Google Shape;1262;p50"/>
            <p:cNvSpPr/>
            <p:nvPr/>
          </p:nvSpPr>
          <p:spPr>
            <a:xfrm>
              <a:off x="6767280" y="3260160"/>
              <a:ext cx="137520" cy="18504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2" name="Google Shape;1263;p50"/>
            <p:cNvSpPr/>
            <p:nvPr/>
          </p:nvSpPr>
          <p:spPr>
            <a:xfrm>
              <a:off x="6905880" y="3074040"/>
              <a:ext cx="137520" cy="18504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3" name="Google Shape;1264;p50"/>
            <p:cNvSpPr/>
            <p:nvPr/>
          </p:nvSpPr>
          <p:spPr>
            <a:xfrm>
              <a:off x="6905880" y="3195360"/>
              <a:ext cx="192960" cy="128520"/>
            </a:xfrm>
            <a:custGeom>
              <a:avLst/>
              <a:gdLst/>
              <a:ahLst/>
              <a:rect l="l" t="t" r="r" b="b"/>
              <a:pathLst>
                <a:path w="562" h="375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4" name="Google Shape;1265;p50"/>
            <p:cNvSpPr/>
            <p:nvPr/>
          </p:nvSpPr>
          <p:spPr>
            <a:xfrm>
              <a:off x="6905880" y="3260160"/>
              <a:ext cx="137520" cy="18504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5" name="Google Shape;1266;p50"/>
            <p:cNvSpPr/>
            <p:nvPr/>
          </p:nvSpPr>
          <p:spPr>
            <a:xfrm>
              <a:off x="6711480" y="3195360"/>
              <a:ext cx="193320" cy="128520"/>
            </a:xfrm>
            <a:custGeom>
              <a:avLst/>
              <a:gdLst/>
              <a:ahLst/>
              <a:rect l="l" t="t" r="r" b="b"/>
              <a:pathLst>
                <a:path w="563" h="375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6" name="Google Shape;1267;p50"/>
            <p:cNvSpPr/>
            <p:nvPr/>
          </p:nvSpPr>
          <p:spPr>
            <a:xfrm>
              <a:off x="6767280" y="3074040"/>
              <a:ext cx="137520" cy="18504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7" name="Google Shape;1268;p50"/>
          <p:cNvGrpSpPr/>
          <p:nvPr/>
        </p:nvGrpSpPr>
        <p:grpSpPr>
          <a:xfrm>
            <a:off x="7828560" y="3086280"/>
            <a:ext cx="387360" cy="346680"/>
            <a:chOff x="7828560" y="3086280"/>
            <a:chExt cx="387360" cy="346680"/>
          </a:xfrm>
        </p:grpSpPr>
        <p:sp>
          <p:nvSpPr>
            <p:cNvPr id="1558" name="Google Shape;1269;p50"/>
            <p:cNvSpPr/>
            <p:nvPr/>
          </p:nvSpPr>
          <p:spPr>
            <a:xfrm>
              <a:off x="8015400" y="3238920"/>
              <a:ext cx="200520" cy="194040"/>
            </a:xfrm>
            <a:custGeom>
              <a:avLst/>
              <a:gdLst/>
              <a:ahLst/>
              <a:rect l="l" t="t" r="r" b="b"/>
              <a:pathLst>
                <a:path w="635" h="614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9" name="Google Shape;1270;p50"/>
            <p:cNvSpPr/>
            <p:nvPr/>
          </p:nvSpPr>
          <p:spPr>
            <a:xfrm>
              <a:off x="7930440" y="3086280"/>
              <a:ext cx="193680" cy="193680"/>
            </a:xfrm>
            <a:custGeom>
              <a:avLst/>
              <a:gdLst/>
              <a:ahLst/>
              <a:rect l="l" t="t" r="r" b="b"/>
              <a:pathLst>
                <a:path w="614" h="613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0" name="Google Shape;1271;p50"/>
            <p:cNvSpPr/>
            <p:nvPr/>
          </p:nvSpPr>
          <p:spPr>
            <a:xfrm>
              <a:off x="7828560" y="3238920"/>
              <a:ext cx="192960" cy="194040"/>
            </a:xfrm>
            <a:custGeom>
              <a:avLst/>
              <a:gdLst/>
              <a:ahLst/>
              <a:rect l="l" t="t" r="r" b="b"/>
              <a:pathLst>
                <a:path w="612" h="614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61" name="Google Shape;1272;p50"/>
          <p:cNvGrpSpPr/>
          <p:nvPr/>
        </p:nvGrpSpPr>
        <p:grpSpPr>
          <a:xfrm>
            <a:off x="8386920" y="3076560"/>
            <a:ext cx="387360" cy="366480"/>
            <a:chOff x="8386920" y="3076560"/>
            <a:chExt cx="387360" cy="366480"/>
          </a:xfrm>
        </p:grpSpPr>
        <p:sp>
          <p:nvSpPr>
            <p:cNvPr id="1562" name="Google Shape;1273;p50"/>
            <p:cNvSpPr/>
            <p:nvPr/>
          </p:nvSpPr>
          <p:spPr>
            <a:xfrm>
              <a:off x="8386920" y="3076560"/>
              <a:ext cx="187200" cy="210960"/>
            </a:xfrm>
            <a:custGeom>
              <a:avLst/>
              <a:gdLst/>
              <a:ahLst/>
              <a:rect l="l" t="t" r="r" b="b"/>
              <a:pathLst>
                <a:path w="632" h="71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3" name="Google Shape;1274;p50"/>
            <p:cNvSpPr/>
            <p:nvPr/>
          </p:nvSpPr>
          <p:spPr>
            <a:xfrm>
              <a:off x="8397000" y="3266280"/>
              <a:ext cx="210960" cy="176760"/>
            </a:xfrm>
            <a:custGeom>
              <a:avLst/>
              <a:gdLst/>
              <a:ahLst/>
              <a:rect l="l" t="t" r="r" b="b"/>
              <a:pathLst>
                <a:path w="712" h="597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Google Shape;1275;p50"/>
            <p:cNvSpPr/>
            <p:nvPr/>
          </p:nvSpPr>
          <p:spPr>
            <a:xfrm>
              <a:off x="8587080" y="3232440"/>
              <a:ext cx="177120" cy="210600"/>
            </a:xfrm>
            <a:custGeom>
              <a:avLst/>
              <a:gdLst/>
              <a:ahLst/>
              <a:rect l="l" t="t" r="r" b="b"/>
              <a:pathLst>
                <a:path w="598" h="711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5" name="Google Shape;1276;p50"/>
            <p:cNvSpPr/>
            <p:nvPr/>
          </p:nvSpPr>
          <p:spPr>
            <a:xfrm>
              <a:off x="8553240" y="3076560"/>
              <a:ext cx="221040" cy="176760"/>
            </a:xfrm>
            <a:custGeom>
              <a:avLst/>
              <a:gdLst/>
              <a:ahLst/>
              <a:rect l="l" t="t" r="r" b="b"/>
              <a:pathLst>
                <a:path w="746" h="597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66" name="Google Shape;1277;p50"/>
          <p:cNvGrpSpPr/>
          <p:nvPr/>
        </p:nvGrpSpPr>
        <p:grpSpPr>
          <a:xfrm>
            <a:off x="7269840" y="3083400"/>
            <a:ext cx="387360" cy="352440"/>
            <a:chOff x="7269840" y="3083400"/>
            <a:chExt cx="387360" cy="352440"/>
          </a:xfrm>
        </p:grpSpPr>
        <p:sp>
          <p:nvSpPr>
            <p:cNvPr id="1567" name="Google Shape;1278;p50"/>
            <p:cNvSpPr/>
            <p:nvPr/>
          </p:nvSpPr>
          <p:spPr>
            <a:xfrm>
              <a:off x="7269840" y="3215160"/>
              <a:ext cx="188280" cy="220680"/>
            </a:xfrm>
            <a:custGeom>
              <a:avLst/>
              <a:gdLst/>
              <a:ahLst/>
              <a:rect l="l" t="t" r="r" b="b"/>
              <a:pathLst>
                <a:path w="530" h="618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8" name="Google Shape;1279;p50"/>
            <p:cNvSpPr/>
            <p:nvPr/>
          </p:nvSpPr>
          <p:spPr>
            <a:xfrm>
              <a:off x="7480080" y="3215160"/>
              <a:ext cx="177120" cy="220680"/>
            </a:xfrm>
            <a:custGeom>
              <a:avLst/>
              <a:gdLst/>
              <a:ahLst/>
              <a:rect l="l" t="t" r="r" b="b"/>
              <a:pathLst>
                <a:path w="499" h="618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9" name="Google Shape;1280;p50"/>
            <p:cNvSpPr/>
            <p:nvPr/>
          </p:nvSpPr>
          <p:spPr>
            <a:xfrm>
              <a:off x="7413120" y="3320280"/>
              <a:ext cx="112320" cy="97200"/>
            </a:xfrm>
            <a:custGeom>
              <a:avLst/>
              <a:gdLst/>
              <a:ahLst/>
              <a:rect l="l" t="t" r="r" b="b"/>
              <a:pathLst>
                <a:path w="318" h="274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0" name="Google Shape;1281;p50"/>
            <p:cNvSpPr/>
            <p:nvPr/>
          </p:nvSpPr>
          <p:spPr>
            <a:xfrm>
              <a:off x="7349760" y="3083400"/>
              <a:ext cx="239040" cy="119880"/>
            </a:xfrm>
            <a:custGeom>
              <a:avLst/>
              <a:gdLst/>
              <a:ahLst/>
              <a:rect l="l" t="t" r="r" b="b"/>
              <a:pathLst>
                <a:path w="672" h="337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1" name="Google Shape;1282;p50"/>
            <p:cNvSpPr/>
            <p:nvPr/>
          </p:nvSpPr>
          <p:spPr>
            <a:xfrm>
              <a:off x="7348680" y="3194280"/>
              <a:ext cx="110880" cy="110880"/>
            </a:xfrm>
            <a:custGeom>
              <a:avLst/>
              <a:gdLst/>
              <a:ahLst/>
              <a:rect l="l" t="t" r="r" b="b"/>
              <a:pathLst>
                <a:path w="314" h="312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2" name="Google Shape;1283;p50"/>
            <p:cNvSpPr/>
            <p:nvPr/>
          </p:nvSpPr>
          <p:spPr>
            <a:xfrm>
              <a:off x="7480080" y="3195000"/>
              <a:ext cx="108360" cy="108720"/>
            </a:xfrm>
            <a:custGeom>
              <a:avLst/>
              <a:gdLst/>
              <a:ahLst/>
              <a:rect l="l" t="t" r="r" b="b"/>
              <a:pathLst>
                <a:path w="307" h="306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3" name="Google Shape;1284;p50"/>
          <p:cNvGrpSpPr/>
          <p:nvPr/>
        </p:nvGrpSpPr>
        <p:grpSpPr>
          <a:xfrm>
            <a:off x="4485240" y="2472480"/>
            <a:ext cx="387000" cy="342720"/>
            <a:chOff x="4485240" y="2472480"/>
            <a:chExt cx="387000" cy="342720"/>
          </a:xfrm>
        </p:grpSpPr>
        <p:sp>
          <p:nvSpPr>
            <p:cNvPr id="1574" name="Google Shape;1285;p50"/>
            <p:cNvSpPr/>
            <p:nvPr/>
          </p:nvSpPr>
          <p:spPr>
            <a:xfrm>
              <a:off x="4627440" y="2607480"/>
              <a:ext cx="140040" cy="127440"/>
            </a:xfrm>
            <a:custGeom>
              <a:avLst/>
              <a:gdLst/>
              <a:ahLst/>
              <a:rect l="l" t="t" r="r" b="b"/>
              <a:pathLst>
                <a:path w="385" h="351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5" name="Google Shape;1286;p50"/>
            <p:cNvSpPr/>
            <p:nvPr/>
          </p:nvSpPr>
          <p:spPr>
            <a:xfrm>
              <a:off x="4749120" y="2580840"/>
              <a:ext cx="123120" cy="158760"/>
            </a:xfrm>
            <a:custGeom>
              <a:avLst/>
              <a:gdLst/>
              <a:ahLst/>
              <a:rect l="l" t="t" r="r" b="b"/>
              <a:pathLst>
                <a:path w="339" h="436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6" name="Google Shape;1287;p50"/>
            <p:cNvSpPr/>
            <p:nvPr/>
          </p:nvSpPr>
          <p:spPr>
            <a:xfrm>
              <a:off x="4627440" y="2472480"/>
              <a:ext cx="113040" cy="126360"/>
            </a:xfrm>
            <a:custGeom>
              <a:avLst/>
              <a:gdLst/>
              <a:ahLst/>
              <a:rect l="l" t="t" r="r" b="b"/>
              <a:pathLst>
                <a:path w="312" h="348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7" name="Google Shape;1288;p50"/>
            <p:cNvSpPr/>
            <p:nvPr/>
          </p:nvSpPr>
          <p:spPr>
            <a:xfrm>
              <a:off x="4722480" y="2482560"/>
              <a:ext cx="146880" cy="116640"/>
            </a:xfrm>
            <a:custGeom>
              <a:avLst/>
              <a:gdLst/>
              <a:ahLst/>
              <a:rect l="l" t="t" r="r" b="b"/>
              <a:pathLst>
                <a:path w="404" h="321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Google Shape;1289;p50"/>
            <p:cNvSpPr/>
            <p:nvPr/>
          </p:nvSpPr>
          <p:spPr>
            <a:xfrm>
              <a:off x="4672800" y="2734200"/>
              <a:ext cx="92880" cy="81000"/>
            </a:xfrm>
            <a:custGeom>
              <a:avLst/>
              <a:gdLst/>
              <a:ahLst/>
              <a:rect l="l" t="t" r="r" b="b"/>
              <a:pathLst>
                <a:path w="256" h="224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Google Shape;1290;p50"/>
            <p:cNvSpPr/>
            <p:nvPr/>
          </p:nvSpPr>
          <p:spPr>
            <a:xfrm>
              <a:off x="4491000" y="2580840"/>
              <a:ext cx="154440" cy="125280"/>
            </a:xfrm>
            <a:custGeom>
              <a:avLst/>
              <a:gdLst/>
              <a:ahLst/>
              <a:rect l="l" t="t" r="r" b="b"/>
              <a:pathLst>
                <a:path w="425" h="34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0" name="Google Shape;1291;p50"/>
            <p:cNvSpPr/>
            <p:nvPr/>
          </p:nvSpPr>
          <p:spPr>
            <a:xfrm>
              <a:off x="4485240" y="2477520"/>
              <a:ext cx="160560" cy="121320"/>
            </a:xfrm>
            <a:custGeom>
              <a:avLst/>
              <a:gdLst/>
              <a:ahLst/>
              <a:rect l="l" t="t" r="r" b="b"/>
              <a:pathLst>
                <a:path w="441" h="334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1" name="Google Shape;1292;p50"/>
          <p:cNvGrpSpPr/>
          <p:nvPr/>
        </p:nvGrpSpPr>
        <p:grpSpPr>
          <a:xfrm>
            <a:off x="5087520" y="2487600"/>
            <a:ext cx="387000" cy="312120"/>
            <a:chOff x="5087520" y="2487600"/>
            <a:chExt cx="387000" cy="312120"/>
          </a:xfrm>
        </p:grpSpPr>
        <p:sp>
          <p:nvSpPr>
            <p:cNvPr id="1582" name="Google Shape;1293;p50"/>
            <p:cNvSpPr/>
            <p:nvPr/>
          </p:nvSpPr>
          <p:spPr>
            <a:xfrm>
              <a:off x="5087520" y="2496600"/>
              <a:ext cx="223560" cy="146160"/>
            </a:xfrm>
            <a:custGeom>
              <a:avLst/>
              <a:gdLst/>
              <a:ahLst/>
              <a:rect l="l" t="t" r="r" b="b"/>
              <a:pathLst>
                <a:path w="722" h="47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3" name="Google Shape;1294;p50"/>
            <p:cNvSpPr/>
            <p:nvPr/>
          </p:nvSpPr>
          <p:spPr>
            <a:xfrm>
              <a:off x="5253480" y="2652840"/>
              <a:ext cx="200880" cy="146520"/>
            </a:xfrm>
            <a:custGeom>
              <a:avLst/>
              <a:gdLst/>
              <a:ahLst/>
              <a:rect l="l" t="t" r="r" b="b"/>
              <a:pathLst>
                <a:path w="650" h="473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4" name="Google Shape;1295;p50"/>
            <p:cNvSpPr/>
            <p:nvPr/>
          </p:nvSpPr>
          <p:spPr>
            <a:xfrm>
              <a:off x="5108760" y="2619000"/>
              <a:ext cx="168120" cy="180720"/>
            </a:xfrm>
            <a:custGeom>
              <a:avLst/>
              <a:gdLst/>
              <a:ahLst/>
              <a:rect l="l" t="t" r="r" b="b"/>
              <a:pathLst>
                <a:path w="544" h="583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5" name="Google Shape;1296;p50"/>
            <p:cNvSpPr/>
            <p:nvPr/>
          </p:nvSpPr>
          <p:spPr>
            <a:xfrm>
              <a:off x="5287320" y="2487600"/>
              <a:ext cx="187200" cy="189000"/>
            </a:xfrm>
            <a:custGeom>
              <a:avLst/>
              <a:gdLst/>
              <a:ahLst/>
              <a:rect l="l" t="t" r="r" b="b"/>
              <a:pathLst>
                <a:path w="606" h="609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6" name="Google Shape;1297;p50"/>
          <p:cNvGrpSpPr/>
          <p:nvPr/>
        </p:nvGrpSpPr>
        <p:grpSpPr>
          <a:xfrm>
            <a:off x="6291720" y="2450160"/>
            <a:ext cx="385560" cy="387360"/>
            <a:chOff x="6291720" y="2450160"/>
            <a:chExt cx="385560" cy="387360"/>
          </a:xfrm>
        </p:grpSpPr>
        <p:sp>
          <p:nvSpPr>
            <p:cNvPr id="1587" name="Google Shape;1298;p50"/>
            <p:cNvSpPr/>
            <p:nvPr/>
          </p:nvSpPr>
          <p:spPr>
            <a:xfrm>
              <a:off x="6495840" y="2476080"/>
              <a:ext cx="181440" cy="299160"/>
            </a:xfrm>
            <a:custGeom>
              <a:avLst/>
              <a:gdLst/>
              <a:ahLst/>
              <a:rect l="l" t="t" r="r" b="b"/>
              <a:pathLst>
                <a:path w="517" h="84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Google Shape;1299;p50"/>
            <p:cNvSpPr/>
            <p:nvPr/>
          </p:nvSpPr>
          <p:spPr>
            <a:xfrm>
              <a:off x="6301800" y="2576520"/>
              <a:ext cx="331560" cy="261000"/>
            </a:xfrm>
            <a:custGeom>
              <a:avLst/>
              <a:gdLst/>
              <a:ahLst/>
              <a:rect l="l" t="t" r="r" b="b"/>
              <a:pathLst>
                <a:path w="942" h="739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9" name="Google Shape;1300;p50"/>
            <p:cNvSpPr/>
            <p:nvPr/>
          </p:nvSpPr>
          <p:spPr>
            <a:xfrm>
              <a:off x="6291720" y="2450160"/>
              <a:ext cx="315000" cy="279720"/>
            </a:xfrm>
            <a:custGeom>
              <a:avLst/>
              <a:gdLst/>
              <a:ahLst/>
              <a:rect l="l" t="t" r="r" b="b"/>
              <a:pathLst>
                <a:path w="895" h="792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0" name="Google Shape;1301;p50"/>
          <p:cNvGrpSpPr/>
          <p:nvPr/>
        </p:nvGrpSpPr>
        <p:grpSpPr>
          <a:xfrm>
            <a:off x="5689440" y="2475360"/>
            <a:ext cx="387360" cy="336960"/>
            <a:chOff x="5689440" y="2475360"/>
            <a:chExt cx="387360" cy="336960"/>
          </a:xfrm>
        </p:grpSpPr>
        <p:sp>
          <p:nvSpPr>
            <p:cNvPr id="1591" name="Google Shape;1302;p50"/>
            <p:cNvSpPr/>
            <p:nvPr/>
          </p:nvSpPr>
          <p:spPr>
            <a:xfrm>
              <a:off x="5689440" y="2476080"/>
              <a:ext cx="251640" cy="242280"/>
            </a:xfrm>
            <a:custGeom>
              <a:avLst/>
              <a:gdLst/>
              <a:ahLst/>
              <a:rect l="l" t="t" r="r" b="b"/>
              <a:pathLst>
                <a:path w="341" h="326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2" name="Google Shape;1303;p50"/>
            <p:cNvSpPr/>
            <p:nvPr/>
          </p:nvSpPr>
          <p:spPr>
            <a:xfrm>
              <a:off x="5723640" y="2571120"/>
              <a:ext cx="294480" cy="241200"/>
            </a:xfrm>
            <a:custGeom>
              <a:avLst/>
              <a:gdLst/>
              <a:ahLst/>
              <a:rect l="l" t="t" r="r" b="b"/>
              <a:pathLst>
                <a:path w="399" h="324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3" name="Google Shape;1304;p50"/>
            <p:cNvSpPr/>
            <p:nvPr/>
          </p:nvSpPr>
          <p:spPr>
            <a:xfrm>
              <a:off x="5895000" y="2475360"/>
              <a:ext cx="181800" cy="272880"/>
            </a:xfrm>
            <a:custGeom>
              <a:avLst/>
              <a:gdLst/>
              <a:ahLst/>
              <a:rect l="l" t="t" r="r" b="b"/>
              <a:pathLst>
                <a:path w="247" h="36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4" name="Google Shape;1305;p50"/>
          <p:cNvGrpSpPr/>
          <p:nvPr/>
        </p:nvGrpSpPr>
        <p:grpSpPr>
          <a:xfrm>
            <a:off x="7494480" y="2450160"/>
            <a:ext cx="385200" cy="387000"/>
            <a:chOff x="7494480" y="2450160"/>
            <a:chExt cx="385200" cy="387000"/>
          </a:xfrm>
        </p:grpSpPr>
        <p:sp>
          <p:nvSpPr>
            <p:cNvPr id="1595" name="Google Shape;1306;p50"/>
            <p:cNvSpPr/>
            <p:nvPr/>
          </p:nvSpPr>
          <p:spPr>
            <a:xfrm>
              <a:off x="7695720" y="2583000"/>
              <a:ext cx="183960" cy="122040"/>
            </a:xfrm>
            <a:custGeom>
              <a:avLst/>
              <a:gdLst/>
              <a:ahLst/>
              <a:rect l="l" t="t" r="r" b="b"/>
              <a:pathLst>
                <a:path w="590" h="391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6" name="Google Shape;1307;p50"/>
            <p:cNvSpPr/>
            <p:nvPr/>
          </p:nvSpPr>
          <p:spPr>
            <a:xfrm>
              <a:off x="7494480" y="2583000"/>
              <a:ext cx="184320" cy="122040"/>
            </a:xfrm>
            <a:custGeom>
              <a:avLst/>
              <a:gdLst/>
              <a:ahLst/>
              <a:rect l="l" t="t" r="r" b="b"/>
              <a:pathLst>
                <a:path w="591" h="3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7" name="Google Shape;1308;p50"/>
            <p:cNvSpPr/>
            <p:nvPr/>
          </p:nvSpPr>
          <p:spPr>
            <a:xfrm>
              <a:off x="7626600" y="2450160"/>
              <a:ext cx="121680" cy="185040"/>
            </a:xfrm>
            <a:custGeom>
              <a:avLst/>
              <a:gdLst/>
              <a:ahLst/>
              <a:rect l="l" t="t" r="r" b="b"/>
              <a:pathLst>
                <a:path w="391" h="5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8" name="Google Shape;1309;p50"/>
            <p:cNvSpPr/>
            <p:nvPr/>
          </p:nvSpPr>
          <p:spPr>
            <a:xfrm>
              <a:off x="7626600" y="2652120"/>
              <a:ext cx="121680" cy="185040"/>
            </a:xfrm>
            <a:custGeom>
              <a:avLst/>
              <a:gdLst/>
              <a:ahLst/>
              <a:rect l="l" t="t" r="r" b="b"/>
              <a:pathLst>
                <a:path w="391" h="5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9" name="Google Shape;1310;p50"/>
          <p:cNvGrpSpPr/>
          <p:nvPr/>
        </p:nvGrpSpPr>
        <p:grpSpPr>
          <a:xfrm>
            <a:off x="6892200" y="2450160"/>
            <a:ext cx="387360" cy="387360"/>
            <a:chOff x="6892200" y="2450160"/>
            <a:chExt cx="387360" cy="387360"/>
          </a:xfrm>
        </p:grpSpPr>
        <p:sp>
          <p:nvSpPr>
            <p:cNvPr id="1600" name="Google Shape;1311;p50"/>
            <p:cNvSpPr/>
            <p:nvPr/>
          </p:nvSpPr>
          <p:spPr>
            <a:xfrm>
              <a:off x="7087320" y="2450160"/>
              <a:ext cx="190800" cy="226800"/>
            </a:xfrm>
            <a:custGeom>
              <a:avLst/>
              <a:gdLst/>
              <a:ahLst/>
              <a:rect l="l" t="t" r="r" b="b"/>
              <a:pathLst>
                <a:path w="540" h="642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1" name="Google Shape;1312;p50"/>
            <p:cNvSpPr/>
            <p:nvPr/>
          </p:nvSpPr>
          <p:spPr>
            <a:xfrm>
              <a:off x="6892200" y="2451600"/>
              <a:ext cx="227160" cy="190800"/>
            </a:xfrm>
            <a:custGeom>
              <a:avLst/>
              <a:gdLst/>
              <a:ahLst/>
              <a:rect l="l" t="t" r="r" b="b"/>
              <a:pathLst>
                <a:path w="642" h="54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2" name="Google Shape;1313;p50"/>
            <p:cNvSpPr/>
            <p:nvPr/>
          </p:nvSpPr>
          <p:spPr>
            <a:xfrm>
              <a:off x="6893640" y="2610360"/>
              <a:ext cx="190800" cy="227160"/>
            </a:xfrm>
            <a:custGeom>
              <a:avLst/>
              <a:gdLst/>
              <a:ahLst/>
              <a:rect l="l" t="t" r="r" b="b"/>
              <a:pathLst>
                <a:path w="540" h="642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3" name="Google Shape;1314;p50"/>
            <p:cNvSpPr/>
            <p:nvPr/>
          </p:nvSpPr>
          <p:spPr>
            <a:xfrm>
              <a:off x="7052400" y="2645280"/>
              <a:ext cx="227160" cy="190800"/>
            </a:xfrm>
            <a:custGeom>
              <a:avLst/>
              <a:gdLst/>
              <a:ahLst/>
              <a:rect l="l" t="t" r="r" b="b"/>
              <a:pathLst>
                <a:path w="642" h="54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4" name="Google Shape;1315;p50"/>
          <p:cNvGrpSpPr/>
          <p:nvPr/>
        </p:nvGrpSpPr>
        <p:grpSpPr>
          <a:xfrm>
            <a:off x="4006800" y="2450160"/>
            <a:ext cx="263160" cy="387360"/>
            <a:chOff x="4006800" y="2450160"/>
            <a:chExt cx="263160" cy="387360"/>
          </a:xfrm>
        </p:grpSpPr>
        <p:sp>
          <p:nvSpPr>
            <p:cNvPr id="1605" name="Google Shape;1316;p50"/>
            <p:cNvSpPr/>
            <p:nvPr/>
          </p:nvSpPr>
          <p:spPr>
            <a:xfrm>
              <a:off x="4074480" y="2599920"/>
              <a:ext cx="146880" cy="86400"/>
            </a:xfrm>
            <a:custGeom>
              <a:avLst/>
              <a:gdLst/>
              <a:ahLst/>
              <a:rect l="l" t="t" r="r" b="b"/>
              <a:pathLst>
                <a:path w="513" h="302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Google Shape;1317;p50"/>
            <p:cNvSpPr/>
            <p:nvPr/>
          </p:nvSpPr>
          <p:spPr>
            <a:xfrm>
              <a:off x="4111560" y="2450160"/>
              <a:ext cx="138960" cy="131040"/>
            </a:xfrm>
            <a:custGeom>
              <a:avLst/>
              <a:gdLst/>
              <a:ahLst/>
              <a:rect l="l" t="t" r="r" b="b"/>
              <a:pathLst>
                <a:path w="486" h="45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7" name="Google Shape;1318;p50"/>
            <p:cNvSpPr/>
            <p:nvPr/>
          </p:nvSpPr>
          <p:spPr>
            <a:xfrm>
              <a:off x="4006800" y="2493720"/>
              <a:ext cx="114120" cy="157680"/>
            </a:xfrm>
            <a:custGeom>
              <a:avLst/>
              <a:gdLst/>
              <a:ahLst/>
              <a:rect l="l" t="t" r="r" b="b"/>
              <a:pathLst>
                <a:path w="399" h="548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8" name="Google Shape;1319;p50"/>
            <p:cNvSpPr/>
            <p:nvPr/>
          </p:nvSpPr>
          <p:spPr>
            <a:xfrm>
              <a:off x="4016520" y="2703960"/>
              <a:ext cx="162720" cy="133560"/>
            </a:xfrm>
            <a:custGeom>
              <a:avLst/>
              <a:gdLst/>
              <a:ahLst/>
              <a:rect l="l" t="t" r="r" b="b"/>
              <a:pathLst>
                <a:path w="569" h="465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9" name="Google Shape;1320;p50"/>
            <p:cNvSpPr/>
            <p:nvPr/>
          </p:nvSpPr>
          <p:spPr>
            <a:xfrm>
              <a:off x="4170240" y="2639520"/>
              <a:ext cx="99720" cy="153720"/>
            </a:xfrm>
            <a:custGeom>
              <a:avLst/>
              <a:gdLst/>
              <a:ahLst/>
              <a:rect l="l" t="t" r="r" b="b"/>
              <a:pathLst>
                <a:path w="350" h="535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0" name="Google Shape;1321;p50"/>
          <p:cNvGrpSpPr/>
          <p:nvPr/>
        </p:nvGrpSpPr>
        <p:grpSpPr>
          <a:xfrm>
            <a:off x="8094600" y="2450160"/>
            <a:ext cx="164160" cy="387000"/>
            <a:chOff x="8094600" y="2450160"/>
            <a:chExt cx="164160" cy="387000"/>
          </a:xfrm>
        </p:grpSpPr>
        <p:sp>
          <p:nvSpPr>
            <p:cNvPr id="1611" name="Google Shape;1322;p50"/>
            <p:cNvSpPr/>
            <p:nvPr/>
          </p:nvSpPr>
          <p:spPr>
            <a:xfrm>
              <a:off x="8094600" y="2828160"/>
              <a:ext cx="164160" cy="9000"/>
            </a:xfrm>
            <a:custGeom>
              <a:avLst/>
              <a:gdLst/>
              <a:ahLst/>
              <a:rect l="l" t="t" r="r" b="b"/>
              <a:pathLst>
                <a:path w="569" h="35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Google Shape;1323;p50"/>
            <p:cNvSpPr/>
            <p:nvPr/>
          </p:nvSpPr>
          <p:spPr>
            <a:xfrm>
              <a:off x="8094600" y="2450160"/>
              <a:ext cx="164160" cy="20520"/>
            </a:xfrm>
            <a:custGeom>
              <a:avLst/>
              <a:gdLst/>
              <a:ahLst/>
              <a:rect l="l" t="t" r="r" b="b"/>
              <a:pathLst>
                <a:path w="569" h="74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3" name="Google Shape;1324;p50"/>
            <p:cNvSpPr/>
            <p:nvPr/>
          </p:nvSpPr>
          <p:spPr>
            <a:xfrm>
              <a:off x="8094600" y="2564280"/>
              <a:ext cx="164160" cy="835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4" name="Google Shape;1325;p50"/>
            <p:cNvSpPr/>
            <p:nvPr/>
          </p:nvSpPr>
          <p:spPr>
            <a:xfrm>
              <a:off x="8094600" y="2475720"/>
              <a:ext cx="164160" cy="8496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5" name="Google Shape;1326;p50"/>
            <p:cNvSpPr/>
            <p:nvPr/>
          </p:nvSpPr>
          <p:spPr>
            <a:xfrm>
              <a:off x="8094600" y="2738160"/>
              <a:ext cx="164160" cy="8496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6" name="Google Shape;1327;p50"/>
            <p:cNvSpPr/>
            <p:nvPr/>
          </p:nvSpPr>
          <p:spPr>
            <a:xfrm>
              <a:off x="8094600" y="2651040"/>
              <a:ext cx="164160" cy="835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7" name="Google Shape;1328;p50"/>
          <p:cNvGrpSpPr/>
          <p:nvPr/>
        </p:nvGrpSpPr>
        <p:grpSpPr>
          <a:xfrm>
            <a:off x="8473680" y="2450160"/>
            <a:ext cx="213480" cy="387000"/>
            <a:chOff x="8473680" y="2450160"/>
            <a:chExt cx="213480" cy="387000"/>
          </a:xfrm>
        </p:grpSpPr>
        <p:sp>
          <p:nvSpPr>
            <p:cNvPr id="1618" name="Google Shape;1329;p50"/>
            <p:cNvSpPr/>
            <p:nvPr/>
          </p:nvSpPr>
          <p:spPr>
            <a:xfrm>
              <a:off x="8487360" y="2450160"/>
              <a:ext cx="165600" cy="69840"/>
            </a:xfrm>
            <a:custGeom>
              <a:avLst/>
              <a:gdLst/>
              <a:ahLst/>
              <a:rect l="l" t="t" r="r" b="b"/>
              <a:pathLst>
                <a:path w="550" h="233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9" name="Google Shape;1330;p50"/>
            <p:cNvSpPr/>
            <p:nvPr/>
          </p:nvSpPr>
          <p:spPr>
            <a:xfrm>
              <a:off x="8473680" y="2500920"/>
              <a:ext cx="213480" cy="78120"/>
            </a:xfrm>
            <a:custGeom>
              <a:avLst/>
              <a:gdLst/>
              <a:ahLst/>
              <a:rect l="l" t="t" r="r" b="b"/>
              <a:pathLst>
                <a:path w="707" h="26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Google Shape;1331;p50"/>
            <p:cNvSpPr/>
            <p:nvPr/>
          </p:nvSpPr>
          <p:spPr>
            <a:xfrm>
              <a:off x="8473680" y="2557440"/>
              <a:ext cx="213480" cy="78480"/>
            </a:xfrm>
            <a:custGeom>
              <a:avLst/>
              <a:gdLst/>
              <a:ahLst/>
              <a:rect l="l" t="t" r="r" b="b"/>
              <a:pathLst>
                <a:path w="707" h="261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1" name="Google Shape;1332;p50"/>
            <p:cNvSpPr/>
            <p:nvPr/>
          </p:nvSpPr>
          <p:spPr>
            <a:xfrm>
              <a:off x="8473680" y="2613960"/>
              <a:ext cx="213480" cy="78120"/>
            </a:xfrm>
            <a:custGeom>
              <a:avLst/>
              <a:gdLst/>
              <a:ahLst/>
              <a:rect l="l" t="t" r="r" b="b"/>
              <a:pathLst>
                <a:path w="707" h="261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2" name="Google Shape;1333;p50"/>
            <p:cNvSpPr/>
            <p:nvPr/>
          </p:nvSpPr>
          <p:spPr>
            <a:xfrm>
              <a:off x="8492760" y="2718360"/>
              <a:ext cx="175320" cy="118800"/>
            </a:xfrm>
            <a:custGeom>
              <a:avLst/>
              <a:gdLst/>
              <a:ahLst/>
              <a:rect l="l" t="t" r="r" b="b"/>
              <a:pathLst>
                <a:path w="582" h="395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3" name="Google Shape;1334;p50"/>
            <p:cNvSpPr/>
            <p:nvPr/>
          </p:nvSpPr>
          <p:spPr>
            <a:xfrm>
              <a:off x="8510040" y="2689560"/>
              <a:ext cx="48600" cy="21240"/>
            </a:xfrm>
            <a:custGeom>
              <a:avLst/>
              <a:gdLst/>
              <a:ahLst/>
              <a:rect l="l" t="t" r="r" b="b"/>
              <a:pathLst>
                <a:path w="164" h="7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4" name="Google Shape;1335;p50"/>
            <p:cNvSpPr/>
            <p:nvPr/>
          </p:nvSpPr>
          <p:spPr>
            <a:xfrm>
              <a:off x="8601120" y="2674080"/>
              <a:ext cx="48600" cy="36720"/>
            </a:xfrm>
            <a:custGeom>
              <a:avLst/>
              <a:gdLst/>
              <a:ahLst/>
              <a:rect l="l" t="t" r="r" b="b"/>
              <a:pathLst>
                <a:path w="164" h="125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5" name="Google Shape;1336;p50"/>
          <p:cNvGrpSpPr/>
          <p:nvPr/>
        </p:nvGrpSpPr>
        <p:grpSpPr>
          <a:xfrm>
            <a:off x="3404520" y="2450160"/>
            <a:ext cx="387360" cy="387360"/>
            <a:chOff x="3404520" y="2450160"/>
            <a:chExt cx="387360" cy="387360"/>
          </a:xfrm>
        </p:grpSpPr>
        <p:sp>
          <p:nvSpPr>
            <p:cNvPr id="1626" name="Google Shape;1337;p50"/>
            <p:cNvSpPr/>
            <p:nvPr/>
          </p:nvSpPr>
          <p:spPr>
            <a:xfrm>
              <a:off x="3404520" y="2525760"/>
              <a:ext cx="95760" cy="11376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7" name="Google Shape;1338;p50"/>
            <p:cNvSpPr/>
            <p:nvPr/>
          </p:nvSpPr>
          <p:spPr>
            <a:xfrm>
              <a:off x="3404520" y="2622600"/>
              <a:ext cx="95760" cy="11412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8" name="Google Shape;1339;p50"/>
            <p:cNvSpPr/>
            <p:nvPr/>
          </p:nvSpPr>
          <p:spPr>
            <a:xfrm>
              <a:off x="3505320" y="2450160"/>
              <a:ext cx="113400" cy="95760"/>
            </a:xfrm>
            <a:custGeom>
              <a:avLst/>
              <a:gdLst/>
              <a:ahLst/>
              <a:rect l="l" t="t" r="r" b="b"/>
              <a:pathLst>
                <a:path w="241" h="204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9" name="Google Shape;1340;p50"/>
            <p:cNvSpPr/>
            <p:nvPr/>
          </p:nvSpPr>
          <p:spPr>
            <a:xfrm>
              <a:off x="3602160" y="2450160"/>
              <a:ext cx="114120" cy="95760"/>
            </a:xfrm>
            <a:custGeom>
              <a:avLst/>
              <a:gdLst/>
              <a:ahLst/>
              <a:rect l="l" t="t" r="r" b="b"/>
              <a:pathLst>
                <a:path w="242" h="204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0" name="Google Shape;1341;p50"/>
            <p:cNvSpPr/>
            <p:nvPr/>
          </p:nvSpPr>
          <p:spPr>
            <a:xfrm>
              <a:off x="3404520" y="2719800"/>
              <a:ext cx="92520" cy="117720"/>
            </a:xfrm>
            <a:custGeom>
              <a:avLst/>
              <a:gdLst/>
              <a:ahLst/>
              <a:rect l="l" t="t" r="r" b="b"/>
              <a:pathLst>
                <a:path w="197" h="25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1" name="Google Shape;1342;p50"/>
            <p:cNvSpPr/>
            <p:nvPr/>
          </p:nvSpPr>
          <p:spPr>
            <a:xfrm>
              <a:off x="3404520" y="2450160"/>
              <a:ext cx="117360" cy="92520"/>
            </a:xfrm>
            <a:custGeom>
              <a:avLst/>
              <a:gdLst/>
              <a:ahLst/>
              <a:rect l="l" t="t" r="r" b="b"/>
              <a:pathLst>
                <a:path w="249" h="197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2" name="Google Shape;1343;p50"/>
            <p:cNvSpPr/>
            <p:nvPr/>
          </p:nvSpPr>
          <p:spPr>
            <a:xfrm>
              <a:off x="3577320" y="2741040"/>
              <a:ext cx="113400" cy="96480"/>
            </a:xfrm>
            <a:custGeom>
              <a:avLst/>
              <a:gdLst/>
              <a:ahLst/>
              <a:rect l="l" t="t" r="r" b="b"/>
              <a:pathLst>
                <a:path w="241" h="205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3" name="Google Shape;1344;p50"/>
            <p:cNvSpPr/>
            <p:nvPr/>
          </p:nvSpPr>
          <p:spPr>
            <a:xfrm>
              <a:off x="3699000" y="2450160"/>
              <a:ext cx="92520" cy="117360"/>
            </a:xfrm>
            <a:custGeom>
              <a:avLst/>
              <a:gdLst/>
              <a:ahLst/>
              <a:rect l="l" t="t" r="r" b="b"/>
              <a:pathLst>
                <a:path w="197" h="249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4" name="Google Shape;1345;p50"/>
            <p:cNvSpPr/>
            <p:nvPr/>
          </p:nvSpPr>
          <p:spPr>
            <a:xfrm>
              <a:off x="3695760" y="2550600"/>
              <a:ext cx="95760" cy="11376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5" name="Google Shape;1346;p50"/>
            <p:cNvSpPr/>
            <p:nvPr/>
          </p:nvSpPr>
          <p:spPr>
            <a:xfrm>
              <a:off x="3480120" y="2741040"/>
              <a:ext cx="114120" cy="96480"/>
            </a:xfrm>
            <a:custGeom>
              <a:avLst/>
              <a:gdLst/>
              <a:ahLst/>
              <a:rect l="l" t="t" r="r" b="b"/>
              <a:pathLst>
                <a:path w="242" h="205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6" name="Google Shape;1347;p50"/>
            <p:cNvSpPr/>
            <p:nvPr/>
          </p:nvSpPr>
          <p:spPr>
            <a:xfrm>
              <a:off x="3695760" y="2647440"/>
              <a:ext cx="95760" cy="11376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7" name="Google Shape;1348;p50"/>
            <p:cNvSpPr/>
            <p:nvPr/>
          </p:nvSpPr>
          <p:spPr>
            <a:xfrm>
              <a:off x="3674520" y="2744280"/>
              <a:ext cx="117360" cy="93240"/>
            </a:xfrm>
            <a:custGeom>
              <a:avLst/>
              <a:gdLst/>
              <a:ahLst/>
              <a:rect l="l" t="t" r="r" b="b"/>
              <a:pathLst>
                <a:path w="249" h="198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38" name="Google Shape;1349;p50"/>
          <p:cNvGrpSpPr/>
          <p:nvPr/>
        </p:nvGrpSpPr>
        <p:grpSpPr>
          <a:xfrm>
            <a:off x="2802240" y="2450160"/>
            <a:ext cx="387360" cy="387360"/>
            <a:chOff x="2802240" y="2450160"/>
            <a:chExt cx="387360" cy="387360"/>
          </a:xfrm>
        </p:grpSpPr>
        <p:sp>
          <p:nvSpPr>
            <p:cNvPr id="1639" name="Google Shape;1350;p50"/>
            <p:cNvSpPr/>
            <p:nvPr/>
          </p:nvSpPr>
          <p:spPr>
            <a:xfrm>
              <a:off x="2802240" y="2450160"/>
              <a:ext cx="233280" cy="186480"/>
            </a:xfrm>
            <a:custGeom>
              <a:avLst/>
              <a:gdLst/>
              <a:ahLst/>
              <a:rect l="l" t="t" r="r" b="b"/>
              <a:pathLst>
                <a:path w="515" h="412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0" name="Google Shape;1351;p50"/>
            <p:cNvSpPr/>
            <p:nvPr/>
          </p:nvSpPr>
          <p:spPr>
            <a:xfrm>
              <a:off x="3003120" y="2450160"/>
              <a:ext cx="186480" cy="233280"/>
            </a:xfrm>
            <a:custGeom>
              <a:avLst/>
              <a:gdLst/>
              <a:ahLst/>
              <a:rect l="l" t="t" r="r" b="b"/>
              <a:pathLst>
                <a:path w="412" h="515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1" name="Google Shape;1352;p50"/>
            <p:cNvSpPr/>
            <p:nvPr/>
          </p:nvSpPr>
          <p:spPr>
            <a:xfrm>
              <a:off x="2802240" y="2604240"/>
              <a:ext cx="186120" cy="233280"/>
            </a:xfrm>
            <a:custGeom>
              <a:avLst/>
              <a:gdLst/>
              <a:ahLst/>
              <a:rect l="l" t="t" r="r" b="b"/>
              <a:pathLst>
                <a:path w="411" h="515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2" name="Google Shape;1353;p50"/>
            <p:cNvSpPr/>
            <p:nvPr/>
          </p:nvSpPr>
          <p:spPr>
            <a:xfrm>
              <a:off x="2956320" y="2651400"/>
              <a:ext cx="233280" cy="186120"/>
            </a:xfrm>
            <a:custGeom>
              <a:avLst/>
              <a:gdLst/>
              <a:ahLst/>
              <a:rect l="l" t="t" r="r" b="b"/>
              <a:pathLst>
                <a:path w="515" h="411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3" name="Google Shape;1354;p50"/>
          <p:cNvGrpSpPr/>
          <p:nvPr/>
        </p:nvGrpSpPr>
        <p:grpSpPr>
          <a:xfrm>
            <a:off x="2753640" y="3701520"/>
            <a:ext cx="387000" cy="347760"/>
            <a:chOff x="2753640" y="3701520"/>
            <a:chExt cx="387000" cy="347760"/>
          </a:xfrm>
        </p:grpSpPr>
        <p:sp>
          <p:nvSpPr>
            <p:cNvPr id="1644" name="Google Shape;1355;p50"/>
            <p:cNvSpPr/>
            <p:nvPr/>
          </p:nvSpPr>
          <p:spPr>
            <a:xfrm>
              <a:off x="2753640" y="3799080"/>
              <a:ext cx="188280" cy="249840"/>
            </a:xfrm>
            <a:custGeom>
              <a:avLst/>
              <a:gdLst/>
              <a:ahLst/>
              <a:rect l="l" t="t" r="r" b="b"/>
              <a:pathLst>
                <a:path w="566" h="751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5" name="Google Shape;1356;p50"/>
            <p:cNvSpPr/>
            <p:nvPr/>
          </p:nvSpPr>
          <p:spPr>
            <a:xfrm>
              <a:off x="2864520" y="3881880"/>
              <a:ext cx="276120" cy="167400"/>
            </a:xfrm>
            <a:custGeom>
              <a:avLst/>
              <a:gdLst/>
              <a:ahLst/>
              <a:rect l="l" t="t" r="r" b="b"/>
              <a:pathLst>
                <a:path w="829" h="504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6" name="Google Shape;1357;p50"/>
            <p:cNvSpPr/>
            <p:nvPr/>
          </p:nvSpPr>
          <p:spPr>
            <a:xfrm>
              <a:off x="2851920" y="3701520"/>
              <a:ext cx="238320" cy="245160"/>
            </a:xfrm>
            <a:custGeom>
              <a:avLst/>
              <a:gdLst/>
              <a:ahLst/>
              <a:rect l="l" t="t" r="r" b="b"/>
              <a:pathLst>
                <a:path w="716" h="73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7" name="Google Shape;1358;p50"/>
          <p:cNvGrpSpPr/>
          <p:nvPr/>
        </p:nvGrpSpPr>
        <p:grpSpPr>
          <a:xfrm>
            <a:off x="3448080" y="3696120"/>
            <a:ext cx="387720" cy="359280"/>
            <a:chOff x="3448080" y="3696120"/>
            <a:chExt cx="387720" cy="359280"/>
          </a:xfrm>
        </p:grpSpPr>
        <p:sp>
          <p:nvSpPr>
            <p:cNvPr id="1648" name="Google Shape;1359;p50"/>
            <p:cNvSpPr/>
            <p:nvPr/>
          </p:nvSpPr>
          <p:spPr>
            <a:xfrm>
              <a:off x="3703320" y="3849120"/>
              <a:ext cx="130320" cy="92520"/>
            </a:xfrm>
            <a:custGeom>
              <a:avLst/>
              <a:gdLst/>
              <a:ahLst/>
              <a:rect l="l" t="t" r="r" b="b"/>
              <a:pathLst>
                <a:path w="381" h="27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9" name="Google Shape;1360;p50"/>
            <p:cNvSpPr/>
            <p:nvPr/>
          </p:nvSpPr>
          <p:spPr>
            <a:xfrm>
              <a:off x="3510000" y="3918240"/>
              <a:ext cx="93960" cy="121680"/>
            </a:xfrm>
            <a:custGeom>
              <a:avLst/>
              <a:gdLst/>
              <a:ahLst/>
              <a:rect l="l" t="t" r="r" b="b"/>
              <a:pathLst>
                <a:path w="275" h="35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0" name="Google Shape;1361;p50"/>
            <p:cNvSpPr/>
            <p:nvPr/>
          </p:nvSpPr>
          <p:spPr>
            <a:xfrm>
              <a:off x="3531960" y="3704040"/>
              <a:ext cx="123120" cy="127440"/>
            </a:xfrm>
            <a:custGeom>
              <a:avLst/>
              <a:gdLst/>
              <a:ahLst/>
              <a:rect l="l" t="t" r="r" b="b"/>
              <a:pathLst>
                <a:path w="360" h="372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1" name="Google Shape;1362;p50"/>
            <p:cNvSpPr/>
            <p:nvPr/>
          </p:nvSpPr>
          <p:spPr>
            <a:xfrm>
              <a:off x="3448080" y="3839400"/>
              <a:ext cx="140400" cy="200520"/>
            </a:xfrm>
            <a:custGeom>
              <a:avLst/>
              <a:gdLst/>
              <a:ahLst/>
              <a:rect l="l" t="t" r="r" b="b"/>
              <a:pathLst>
                <a:path w="410" h="583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Google Shape;1363;p50"/>
            <p:cNvSpPr/>
            <p:nvPr/>
          </p:nvSpPr>
          <p:spPr>
            <a:xfrm>
              <a:off x="3568680" y="3696120"/>
              <a:ext cx="194040" cy="145080"/>
            </a:xfrm>
            <a:custGeom>
              <a:avLst/>
              <a:gdLst/>
              <a:ahLst/>
              <a:rect l="l" t="t" r="r" b="b"/>
              <a:pathLst>
                <a:path w="565" h="422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Google Shape;1364;p50"/>
            <p:cNvSpPr/>
            <p:nvPr/>
          </p:nvSpPr>
          <p:spPr>
            <a:xfrm>
              <a:off x="3640680" y="3912840"/>
              <a:ext cx="195120" cy="142560"/>
            </a:xfrm>
            <a:custGeom>
              <a:avLst/>
              <a:gdLst/>
              <a:ahLst/>
              <a:rect l="l" t="t" r="r" b="b"/>
              <a:pathLst>
                <a:path w="568" h="415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4" name="Google Shape;1365;p50"/>
          <p:cNvGrpSpPr/>
          <p:nvPr/>
        </p:nvGrpSpPr>
        <p:grpSpPr>
          <a:xfrm>
            <a:off x="5613120" y="3682080"/>
            <a:ext cx="383400" cy="387000"/>
            <a:chOff x="5613120" y="3682080"/>
            <a:chExt cx="383400" cy="387000"/>
          </a:xfrm>
        </p:grpSpPr>
        <p:sp>
          <p:nvSpPr>
            <p:cNvPr id="1655" name="Google Shape;1366;p50"/>
            <p:cNvSpPr/>
            <p:nvPr/>
          </p:nvSpPr>
          <p:spPr>
            <a:xfrm>
              <a:off x="5860800" y="3682080"/>
              <a:ext cx="135720" cy="1364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6" name="Google Shape;1367;p50"/>
            <p:cNvSpPr/>
            <p:nvPr/>
          </p:nvSpPr>
          <p:spPr>
            <a:xfrm>
              <a:off x="5613120" y="3682080"/>
              <a:ext cx="135360" cy="1364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7" name="Google Shape;1368;p50"/>
            <p:cNvSpPr/>
            <p:nvPr/>
          </p:nvSpPr>
          <p:spPr>
            <a:xfrm>
              <a:off x="5860800" y="3932640"/>
              <a:ext cx="135720" cy="1364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8" name="Google Shape;1369;p50"/>
            <p:cNvSpPr/>
            <p:nvPr/>
          </p:nvSpPr>
          <p:spPr>
            <a:xfrm>
              <a:off x="5613120" y="3932640"/>
              <a:ext cx="135360" cy="13644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9" name="Google Shape;1370;p50"/>
            <p:cNvSpPr/>
            <p:nvPr/>
          </p:nvSpPr>
          <p:spPr>
            <a:xfrm>
              <a:off x="5743080" y="3706560"/>
              <a:ext cx="122040" cy="87120"/>
            </a:xfrm>
            <a:custGeom>
              <a:avLst/>
              <a:gdLst/>
              <a:ahLst/>
              <a:rect l="l" t="t" r="r" b="b"/>
              <a:pathLst>
                <a:path w="362" h="258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0" name="Google Shape;1371;p50"/>
            <p:cNvSpPr/>
            <p:nvPr/>
          </p:nvSpPr>
          <p:spPr>
            <a:xfrm>
              <a:off x="5743080" y="3957120"/>
              <a:ext cx="122040" cy="87480"/>
            </a:xfrm>
            <a:custGeom>
              <a:avLst/>
              <a:gdLst/>
              <a:ahLst/>
              <a:rect l="l" t="t" r="r" b="b"/>
              <a:pathLst>
                <a:path w="362" h="258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1" name="Google Shape;1372;p50"/>
            <p:cNvSpPr/>
            <p:nvPr/>
          </p:nvSpPr>
          <p:spPr>
            <a:xfrm>
              <a:off x="5636880" y="3813840"/>
              <a:ext cx="86400" cy="123480"/>
            </a:xfrm>
            <a:custGeom>
              <a:avLst/>
              <a:gdLst/>
              <a:ahLst/>
              <a:rect l="l" t="t" r="r" b="b"/>
              <a:pathLst>
                <a:path w="258" h="363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2" name="Google Shape;1373;p50"/>
            <p:cNvSpPr/>
            <p:nvPr/>
          </p:nvSpPr>
          <p:spPr>
            <a:xfrm>
              <a:off x="5884560" y="3814200"/>
              <a:ext cx="86400" cy="123120"/>
            </a:xfrm>
            <a:custGeom>
              <a:avLst/>
              <a:gdLst/>
              <a:ahLst/>
              <a:rect l="l" t="t" r="r" b="b"/>
              <a:pathLst>
                <a:path w="258" h="362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63" name="Google Shape;1374;p50"/>
          <p:cNvGrpSpPr/>
          <p:nvPr/>
        </p:nvGrpSpPr>
        <p:grpSpPr>
          <a:xfrm>
            <a:off x="6303600" y="3701520"/>
            <a:ext cx="387360" cy="348120"/>
            <a:chOff x="6303600" y="3701520"/>
            <a:chExt cx="387360" cy="348120"/>
          </a:xfrm>
        </p:grpSpPr>
        <p:sp>
          <p:nvSpPr>
            <p:cNvPr id="1664" name="Google Shape;1375;p50"/>
            <p:cNvSpPr/>
            <p:nvPr/>
          </p:nvSpPr>
          <p:spPr>
            <a:xfrm>
              <a:off x="6527160" y="3701520"/>
              <a:ext cx="89640" cy="9000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5" name="Google Shape;1376;p50"/>
            <p:cNvSpPr/>
            <p:nvPr/>
          </p:nvSpPr>
          <p:spPr>
            <a:xfrm>
              <a:off x="6378480" y="3701520"/>
              <a:ext cx="89640" cy="9000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6" name="Google Shape;1377;p50"/>
            <p:cNvSpPr/>
            <p:nvPr/>
          </p:nvSpPr>
          <p:spPr>
            <a:xfrm>
              <a:off x="6527160" y="3959640"/>
              <a:ext cx="89640" cy="9000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7" name="Google Shape;1378;p50"/>
            <p:cNvSpPr/>
            <p:nvPr/>
          </p:nvSpPr>
          <p:spPr>
            <a:xfrm>
              <a:off x="6601320" y="3830760"/>
              <a:ext cx="89640" cy="896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8" name="Google Shape;1379;p50"/>
            <p:cNvSpPr/>
            <p:nvPr/>
          </p:nvSpPr>
          <p:spPr>
            <a:xfrm>
              <a:off x="6303600" y="3830760"/>
              <a:ext cx="90000" cy="8964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9" name="Google Shape;1380;p50"/>
            <p:cNvSpPr/>
            <p:nvPr/>
          </p:nvSpPr>
          <p:spPr>
            <a:xfrm>
              <a:off x="6378480" y="3959640"/>
              <a:ext cx="89640" cy="9000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0" name="Google Shape;1381;p50"/>
            <p:cNvSpPr/>
            <p:nvPr/>
          </p:nvSpPr>
          <p:spPr>
            <a:xfrm>
              <a:off x="6348600" y="3771000"/>
              <a:ext cx="74160" cy="79560"/>
            </a:xfrm>
            <a:custGeom>
              <a:avLst/>
              <a:gdLst/>
              <a:ahLst/>
              <a:rect l="l" t="t" r="r" b="b"/>
              <a:pathLst>
                <a:path w="306" h="328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1" name="Google Shape;1382;p50"/>
            <p:cNvSpPr/>
            <p:nvPr/>
          </p:nvSpPr>
          <p:spPr>
            <a:xfrm>
              <a:off x="6465960" y="3722040"/>
              <a:ext cx="63360" cy="48600"/>
            </a:xfrm>
            <a:custGeom>
              <a:avLst/>
              <a:gdLst/>
              <a:ahLst/>
              <a:rect l="l" t="t" r="r" b="b"/>
              <a:pathLst>
                <a:path w="262" h="20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Google Shape;1383;p50"/>
            <p:cNvSpPr/>
            <p:nvPr/>
          </p:nvSpPr>
          <p:spPr>
            <a:xfrm>
              <a:off x="6571800" y="3900240"/>
              <a:ext cx="73800" cy="79560"/>
            </a:xfrm>
            <a:custGeom>
              <a:avLst/>
              <a:gdLst/>
              <a:ahLst/>
              <a:rect l="l" t="t" r="r" b="b"/>
              <a:pathLst>
                <a:path w="305" h="327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3" name="Google Shape;1384;p50"/>
            <p:cNvSpPr/>
            <p:nvPr/>
          </p:nvSpPr>
          <p:spPr>
            <a:xfrm>
              <a:off x="6571800" y="3771360"/>
              <a:ext cx="73800" cy="79200"/>
            </a:xfrm>
            <a:custGeom>
              <a:avLst/>
              <a:gdLst/>
              <a:ahLst/>
              <a:rect l="l" t="t" r="r" b="b"/>
              <a:pathLst>
                <a:path w="305" h="327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4" name="Google Shape;1385;p50"/>
            <p:cNvSpPr/>
            <p:nvPr/>
          </p:nvSpPr>
          <p:spPr>
            <a:xfrm>
              <a:off x="6348600" y="3900240"/>
              <a:ext cx="74160" cy="79560"/>
            </a:xfrm>
            <a:custGeom>
              <a:avLst/>
              <a:gdLst/>
              <a:ahLst/>
              <a:rect l="l" t="t" r="r" b="b"/>
              <a:pathLst>
                <a:path w="306" h="328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5" name="Google Shape;1386;p50"/>
            <p:cNvSpPr/>
            <p:nvPr/>
          </p:nvSpPr>
          <p:spPr>
            <a:xfrm>
              <a:off x="6465960" y="3980160"/>
              <a:ext cx="63360" cy="48600"/>
            </a:xfrm>
            <a:custGeom>
              <a:avLst/>
              <a:gdLst/>
              <a:ahLst/>
              <a:rect l="l" t="t" r="r" b="b"/>
              <a:pathLst>
                <a:path w="262" h="20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6" name="Google Shape;1387;p50"/>
          <p:cNvGrpSpPr/>
          <p:nvPr/>
        </p:nvGrpSpPr>
        <p:grpSpPr>
          <a:xfrm>
            <a:off x="7692480" y="3701520"/>
            <a:ext cx="387000" cy="348120"/>
            <a:chOff x="7692480" y="3701520"/>
            <a:chExt cx="387000" cy="348120"/>
          </a:xfrm>
        </p:grpSpPr>
        <p:sp>
          <p:nvSpPr>
            <p:cNvPr id="1677" name="Google Shape;1388;p50"/>
            <p:cNvSpPr/>
            <p:nvPr/>
          </p:nvSpPr>
          <p:spPr>
            <a:xfrm>
              <a:off x="7916040" y="3701520"/>
              <a:ext cx="89640" cy="896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8" name="Google Shape;1389;p50"/>
            <p:cNvSpPr/>
            <p:nvPr/>
          </p:nvSpPr>
          <p:spPr>
            <a:xfrm>
              <a:off x="7767000" y="3701520"/>
              <a:ext cx="89640" cy="89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9" name="Google Shape;1390;p50"/>
            <p:cNvSpPr/>
            <p:nvPr/>
          </p:nvSpPr>
          <p:spPr>
            <a:xfrm>
              <a:off x="7916040" y="3960000"/>
              <a:ext cx="89640" cy="8964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0" name="Google Shape;1391;p50"/>
            <p:cNvSpPr/>
            <p:nvPr/>
          </p:nvSpPr>
          <p:spPr>
            <a:xfrm>
              <a:off x="7989840" y="3830400"/>
              <a:ext cx="89640" cy="9000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1" name="Google Shape;1392;p50"/>
            <p:cNvSpPr/>
            <p:nvPr/>
          </p:nvSpPr>
          <p:spPr>
            <a:xfrm>
              <a:off x="7692480" y="3830400"/>
              <a:ext cx="89640" cy="9000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2" name="Google Shape;1393;p50"/>
            <p:cNvSpPr/>
            <p:nvPr/>
          </p:nvSpPr>
          <p:spPr>
            <a:xfrm>
              <a:off x="7767000" y="3960000"/>
              <a:ext cx="89640" cy="8964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3" name="Google Shape;1394;p50"/>
            <p:cNvSpPr/>
            <p:nvPr/>
          </p:nvSpPr>
          <p:spPr>
            <a:xfrm>
              <a:off x="8000640" y="3780720"/>
              <a:ext cx="24840" cy="43560"/>
            </a:xfrm>
            <a:custGeom>
              <a:avLst/>
              <a:gdLst/>
              <a:ahLst/>
              <a:rect l="l" t="t" r="r" b="b"/>
              <a:pathLst>
                <a:path w="94" h="163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4" name="Google Shape;1395;p50"/>
            <p:cNvSpPr/>
            <p:nvPr/>
          </p:nvSpPr>
          <p:spPr>
            <a:xfrm>
              <a:off x="8000280" y="3927240"/>
              <a:ext cx="24840" cy="43560"/>
            </a:xfrm>
            <a:custGeom>
              <a:avLst/>
              <a:gdLst/>
              <a:ahLst/>
              <a:rect l="l" t="t" r="r" b="b"/>
              <a:pathLst>
                <a:path w="95" h="163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5" name="Google Shape;1396;p50"/>
            <p:cNvSpPr/>
            <p:nvPr/>
          </p:nvSpPr>
          <p:spPr>
            <a:xfrm>
              <a:off x="7860600" y="4023000"/>
              <a:ext cx="50760" cy="1080"/>
            </a:xfrm>
            <a:custGeom>
              <a:avLst/>
              <a:gdLst/>
              <a:ahLst/>
              <a:rect l="l" t="t" r="r" b="b"/>
              <a:pathLst>
                <a:path w="189" h="8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6" name="Google Shape;1397;p50"/>
            <p:cNvSpPr/>
            <p:nvPr/>
          </p:nvSpPr>
          <p:spPr>
            <a:xfrm>
              <a:off x="7747200" y="3926880"/>
              <a:ext cx="24840" cy="43560"/>
            </a:xfrm>
            <a:custGeom>
              <a:avLst/>
              <a:gdLst/>
              <a:ahLst/>
              <a:rect l="l" t="t" r="r" b="b"/>
              <a:pathLst>
                <a:path w="94" h="163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Google Shape;1398;p50"/>
            <p:cNvSpPr/>
            <p:nvPr/>
          </p:nvSpPr>
          <p:spPr>
            <a:xfrm>
              <a:off x="7747200" y="3780360"/>
              <a:ext cx="24840" cy="43560"/>
            </a:xfrm>
            <a:custGeom>
              <a:avLst/>
              <a:gdLst/>
              <a:ahLst/>
              <a:rect l="l" t="t" r="r" b="b"/>
              <a:pathLst>
                <a:path w="95" h="163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8" name="Google Shape;1399;p50"/>
            <p:cNvSpPr/>
            <p:nvPr/>
          </p:nvSpPr>
          <p:spPr>
            <a:xfrm>
              <a:off x="7860960" y="3727080"/>
              <a:ext cx="50760" cy="1080"/>
            </a:xfrm>
            <a:custGeom>
              <a:avLst/>
              <a:gdLst/>
              <a:ahLst/>
              <a:rect l="l" t="t" r="r" b="b"/>
              <a:pathLst>
                <a:path w="189" h="8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89" name="Google Shape;1400;p50"/>
          <p:cNvGrpSpPr/>
          <p:nvPr/>
        </p:nvGrpSpPr>
        <p:grpSpPr>
          <a:xfrm>
            <a:off x="8386920" y="3682080"/>
            <a:ext cx="387000" cy="387000"/>
            <a:chOff x="8386920" y="3682080"/>
            <a:chExt cx="387000" cy="387000"/>
          </a:xfrm>
        </p:grpSpPr>
        <p:sp>
          <p:nvSpPr>
            <p:cNvPr id="1690" name="Google Shape;1401;p50"/>
            <p:cNvSpPr/>
            <p:nvPr/>
          </p:nvSpPr>
          <p:spPr>
            <a:xfrm>
              <a:off x="8659440" y="3682080"/>
              <a:ext cx="114480" cy="1148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1" name="Google Shape;1402;p50"/>
            <p:cNvSpPr/>
            <p:nvPr/>
          </p:nvSpPr>
          <p:spPr>
            <a:xfrm>
              <a:off x="8659440" y="3954240"/>
              <a:ext cx="114480" cy="1148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Google Shape;1403;p50"/>
            <p:cNvSpPr/>
            <p:nvPr/>
          </p:nvSpPr>
          <p:spPr>
            <a:xfrm>
              <a:off x="8386920" y="3682080"/>
              <a:ext cx="114480" cy="1148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3" name="Google Shape;1404;p50"/>
            <p:cNvSpPr/>
            <p:nvPr/>
          </p:nvSpPr>
          <p:spPr>
            <a:xfrm>
              <a:off x="8386920" y="3954240"/>
              <a:ext cx="114480" cy="11484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4" name="Google Shape;1405;p50"/>
            <p:cNvSpPr/>
            <p:nvPr/>
          </p:nvSpPr>
          <p:spPr>
            <a:xfrm>
              <a:off x="8754120" y="3800520"/>
              <a:ext cx="14400" cy="147960"/>
            </a:xfrm>
            <a:custGeom>
              <a:avLst/>
              <a:gdLst/>
              <a:ahLst/>
              <a:rect l="l" t="t" r="r" b="b"/>
              <a:pathLst>
                <a:path w="39" h="376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5" name="Google Shape;1406;p50"/>
            <p:cNvSpPr/>
            <p:nvPr/>
          </p:nvSpPr>
          <p:spPr>
            <a:xfrm>
              <a:off x="8507880" y="4048920"/>
              <a:ext cx="147240" cy="14760"/>
            </a:xfrm>
            <a:custGeom>
              <a:avLst/>
              <a:gdLst/>
              <a:ahLst/>
              <a:rect l="l" t="t" r="r" b="b"/>
              <a:pathLst>
                <a:path w="375" h="4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6" name="Google Shape;1407;p50"/>
            <p:cNvSpPr/>
            <p:nvPr/>
          </p:nvSpPr>
          <p:spPr>
            <a:xfrm>
              <a:off x="8392680" y="3802680"/>
              <a:ext cx="14400" cy="147240"/>
            </a:xfrm>
            <a:custGeom>
              <a:avLst/>
              <a:gdLst/>
              <a:ahLst/>
              <a:rect l="l" t="t" r="r" b="b"/>
              <a:pathLst>
                <a:path w="39" h="375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7" name="Google Shape;1408;p50"/>
            <p:cNvSpPr/>
            <p:nvPr/>
          </p:nvSpPr>
          <p:spPr>
            <a:xfrm>
              <a:off x="8505720" y="3687480"/>
              <a:ext cx="147240" cy="14400"/>
            </a:xfrm>
            <a:custGeom>
              <a:avLst/>
              <a:gdLst/>
              <a:ahLst/>
              <a:rect l="l" t="t" r="r" b="b"/>
              <a:pathLst>
                <a:path w="375" h="39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w="28575">
              <a:solidFill>
                <a:srgbClr val="3e46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Google Shape;1409;p50"/>
            <p:cNvSpPr/>
            <p:nvPr/>
          </p:nvSpPr>
          <p:spPr>
            <a:xfrm>
              <a:off x="8744760" y="3930480"/>
              <a:ext cx="27360" cy="19800"/>
            </a:xfrm>
            <a:custGeom>
              <a:avLst/>
              <a:gdLst/>
              <a:ahLst/>
              <a:rect l="l" t="t" r="r" b="b"/>
              <a:pathLst>
                <a:path w="199" h="147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w="28575">
              <a:solidFill>
                <a:srgbClr val="3e465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Google Shape;1410;p50"/>
            <p:cNvSpPr/>
            <p:nvPr/>
          </p:nvSpPr>
          <p:spPr>
            <a:xfrm>
              <a:off x="8505720" y="4039560"/>
              <a:ext cx="19440" cy="27360"/>
            </a:xfrm>
            <a:custGeom>
              <a:avLst/>
              <a:gdLst/>
              <a:ahLst/>
              <a:rect l="l" t="t" r="r" b="b"/>
              <a:pathLst>
                <a:path w="144" h="20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w="28575">
              <a:solidFill>
                <a:srgbClr val="3e465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0" name="Google Shape;1411;p50"/>
            <p:cNvSpPr/>
            <p:nvPr/>
          </p:nvSpPr>
          <p:spPr>
            <a:xfrm>
              <a:off x="8389080" y="3800520"/>
              <a:ext cx="27360" cy="19440"/>
            </a:xfrm>
            <a:custGeom>
              <a:avLst/>
              <a:gdLst/>
              <a:ahLst/>
              <a:rect l="l" t="t" r="r" b="b"/>
              <a:pathLst>
                <a:path w="200" h="144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w="28575">
              <a:solidFill>
                <a:srgbClr val="3e465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1" name="Google Shape;1412;p50"/>
            <p:cNvSpPr/>
            <p:nvPr/>
          </p:nvSpPr>
          <p:spPr>
            <a:xfrm>
              <a:off x="8635680" y="3683880"/>
              <a:ext cx="19440" cy="27360"/>
            </a:xfrm>
            <a:custGeom>
              <a:avLst/>
              <a:gdLst/>
              <a:ahLst/>
              <a:rect l="l" t="t" r="r" b="b"/>
              <a:pathLst>
                <a:path w="144" h="199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w="28575">
              <a:solidFill>
                <a:srgbClr val="3e465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02" name="Google Shape;1413;p50"/>
          <p:cNvGrpSpPr/>
          <p:nvPr/>
        </p:nvGrpSpPr>
        <p:grpSpPr>
          <a:xfrm>
            <a:off x="6998040" y="3690720"/>
            <a:ext cx="387360" cy="369720"/>
            <a:chOff x="6998040" y="3690720"/>
            <a:chExt cx="387360" cy="369720"/>
          </a:xfrm>
        </p:grpSpPr>
        <p:sp>
          <p:nvSpPr>
            <p:cNvPr id="1703" name="Google Shape;1414;p50"/>
            <p:cNvSpPr/>
            <p:nvPr/>
          </p:nvSpPr>
          <p:spPr>
            <a:xfrm>
              <a:off x="7196040" y="3690720"/>
              <a:ext cx="123480" cy="140760"/>
            </a:xfrm>
            <a:custGeom>
              <a:avLst/>
              <a:gdLst/>
              <a:ahLst/>
              <a:rect l="l" t="t" r="r" b="b"/>
              <a:pathLst>
                <a:path w="378" h="432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4" name="Google Shape;1415;p50"/>
            <p:cNvSpPr/>
            <p:nvPr/>
          </p:nvSpPr>
          <p:spPr>
            <a:xfrm>
              <a:off x="7063920" y="3690720"/>
              <a:ext cx="123120" cy="140760"/>
            </a:xfrm>
            <a:custGeom>
              <a:avLst/>
              <a:gdLst/>
              <a:ahLst/>
              <a:rect l="l" t="t" r="r" b="b"/>
              <a:pathLst>
                <a:path w="378" h="432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5" name="Google Shape;1416;p50"/>
            <p:cNvSpPr/>
            <p:nvPr/>
          </p:nvSpPr>
          <p:spPr>
            <a:xfrm>
              <a:off x="6998040" y="3805200"/>
              <a:ext cx="123120" cy="140400"/>
            </a:xfrm>
            <a:custGeom>
              <a:avLst/>
              <a:gdLst/>
              <a:ahLst/>
              <a:rect l="l" t="t" r="r" b="b"/>
              <a:pathLst>
                <a:path w="377" h="431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6" name="Google Shape;1417;p50"/>
            <p:cNvSpPr/>
            <p:nvPr/>
          </p:nvSpPr>
          <p:spPr>
            <a:xfrm>
              <a:off x="7262280" y="3805200"/>
              <a:ext cx="123120" cy="140400"/>
            </a:xfrm>
            <a:custGeom>
              <a:avLst/>
              <a:gdLst/>
              <a:ahLst/>
              <a:rect l="l" t="t" r="r" b="b"/>
              <a:pathLst>
                <a:path w="377" h="431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7" name="Google Shape;1418;p50"/>
            <p:cNvSpPr/>
            <p:nvPr/>
          </p:nvSpPr>
          <p:spPr>
            <a:xfrm>
              <a:off x="7196040" y="3919680"/>
              <a:ext cx="123480" cy="140760"/>
            </a:xfrm>
            <a:custGeom>
              <a:avLst/>
              <a:gdLst/>
              <a:ahLst/>
              <a:rect l="l" t="t" r="r" b="b"/>
              <a:pathLst>
                <a:path w="378" h="431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Google Shape;1419;p50"/>
            <p:cNvSpPr/>
            <p:nvPr/>
          </p:nvSpPr>
          <p:spPr>
            <a:xfrm>
              <a:off x="7063920" y="3919680"/>
              <a:ext cx="123120" cy="140760"/>
            </a:xfrm>
            <a:custGeom>
              <a:avLst/>
              <a:gdLst/>
              <a:ahLst/>
              <a:rect l="l" t="t" r="r" b="b"/>
              <a:pathLst>
                <a:path w="378" h="431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09" name="Google Shape;1420;p50"/>
          <p:cNvGrpSpPr/>
          <p:nvPr/>
        </p:nvGrpSpPr>
        <p:grpSpPr>
          <a:xfrm>
            <a:off x="4142160" y="3738600"/>
            <a:ext cx="1163520" cy="274320"/>
            <a:chOff x="4142160" y="3738600"/>
            <a:chExt cx="1163520" cy="274320"/>
          </a:xfrm>
        </p:grpSpPr>
        <p:sp>
          <p:nvSpPr>
            <p:cNvPr id="1710" name="Google Shape;1421;p50"/>
            <p:cNvSpPr/>
            <p:nvPr/>
          </p:nvSpPr>
          <p:spPr>
            <a:xfrm>
              <a:off x="4142160" y="3886920"/>
              <a:ext cx="125640" cy="126000"/>
            </a:xfrm>
            <a:prstGeom prst="ellipse">
              <a:avLst/>
            </a:pr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Google Shape;1422;p50"/>
            <p:cNvSpPr/>
            <p:nvPr/>
          </p:nvSpPr>
          <p:spPr>
            <a:xfrm>
              <a:off x="4290480" y="3738600"/>
              <a:ext cx="125640" cy="12600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2" name="Google Shape;1423;p50"/>
            <p:cNvSpPr/>
            <p:nvPr/>
          </p:nvSpPr>
          <p:spPr>
            <a:xfrm>
              <a:off x="4438440" y="3886920"/>
              <a:ext cx="126360" cy="126000"/>
            </a:xfrm>
            <a:prstGeom prst="ellipse">
              <a:avLst/>
            </a:pr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Google Shape;1424;p50"/>
            <p:cNvSpPr/>
            <p:nvPr/>
          </p:nvSpPr>
          <p:spPr>
            <a:xfrm>
              <a:off x="4586760" y="3738600"/>
              <a:ext cx="126360" cy="126000"/>
            </a:xfrm>
            <a:prstGeom prst="ellipse">
              <a:avLst/>
            </a:prstGeom>
            <a:solidFill>
              <a:srgbClr val="a64d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4" name="Google Shape;1425;p50"/>
            <p:cNvSpPr/>
            <p:nvPr/>
          </p:nvSpPr>
          <p:spPr>
            <a:xfrm>
              <a:off x="4734720" y="3886920"/>
              <a:ext cx="126360" cy="126000"/>
            </a:xfrm>
            <a:prstGeom prst="ellipse">
              <a:avLst/>
            </a:pr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5" name="Google Shape;1426;p50"/>
            <p:cNvSpPr/>
            <p:nvPr/>
          </p:nvSpPr>
          <p:spPr>
            <a:xfrm>
              <a:off x="4883400" y="3738600"/>
              <a:ext cx="125640" cy="126000"/>
            </a:xfrm>
            <a:prstGeom prst="ellipse">
              <a:avLst/>
            </a:pr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6" name="Google Shape;1427;p50"/>
            <p:cNvSpPr/>
            <p:nvPr/>
          </p:nvSpPr>
          <p:spPr>
            <a:xfrm>
              <a:off x="5031720" y="3886920"/>
              <a:ext cx="126000" cy="126000"/>
            </a:xfrm>
            <a:prstGeom prst="ellipse">
              <a:avLst/>
            </a:pr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7" name="Google Shape;1428;p50"/>
            <p:cNvSpPr/>
            <p:nvPr/>
          </p:nvSpPr>
          <p:spPr>
            <a:xfrm>
              <a:off x="5179680" y="3738600"/>
              <a:ext cx="126000" cy="126000"/>
            </a:xfrm>
            <a:prstGeom prst="ellipse">
              <a:avLst/>
            </a:pr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8" name="Google Shape;1429;p50"/>
            <p:cNvSpPr/>
            <p:nvPr/>
          </p:nvSpPr>
          <p:spPr>
            <a:xfrm>
              <a:off x="4232880" y="3828960"/>
              <a:ext cx="92880" cy="9288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9" name="Google Shape;1430;p50"/>
            <p:cNvSpPr/>
            <p:nvPr/>
          </p:nvSpPr>
          <p:spPr>
            <a:xfrm>
              <a:off x="4381200" y="3828960"/>
              <a:ext cx="92880" cy="9288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0" name="Google Shape;1431;p50"/>
            <p:cNvSpPr/>
            <p:nvPr/>
          </p:nvSpPr>
          <p:spPr>
            <a:xfrm>
              <a:off x="4529520" y="3828960"/>
              <a:ext cx="92520" cy="92880"/>
            </a:xfrm>
            <a:custGeom>
              <a:avLst/>
              <a:gdLst/>
              <a:ahLst/>
              <a:rect l="l" t="t" r="r" b="b"/>
              <a:pathLst>
                <a:path w="216" h="217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1" name="Google Shape;1432;p50"/>
            <p:cNvSpPr/>
            <p:nvPr/>
          </p:nvSpPr>
          <p:spPr>
            <a:xfrm>
              <a:off x="4677480" y="3828960"/>
              <a:ext cx="92520" cy="92880"/>
            </a:xfrm>
            <a:custGeom>
              <a:avLst/>
              <a:gdLst/>
              <a:ahLst/>
              <a:rect l="l" t="t" r="r" b="b"/>
              <a:pathLst>
                <a:path w="216" h="217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2" name="Google Shape;1433;p50"/>
            <p:cNvSpPr/>
            <p:nvPr/>
          </p:nvSpPr>
          <p:spPr>
            <a:xfrm>
              <a:off x="4825800" y="3828960"/>
              <a:ext cx="92520" cy="92880"/>
            </a:xfrm>
            <a:custGeom>
              <a:avLst/>
              <a:gdLst/>
              <a:ahLst/>
              <a:rect l="l" t="t" r="r" b="b"/>
              <a:pathLst>
                <a:path w="216" h="217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3" name="Google Shape;1434;p50"/>
            <p:cNvSpPr/>
            <p:nvPr/>
          </p:nvSpPr>
          <p:spPr>
            <a:xfrm>
              <a:off x="4974120" y="3828960"/>
              <a:ext cx="92880" cy="9288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4" name="Google Shape;1435;p50"/>
            <p:cNvSpPr/>
            <p:nvPr/>
          </p:nvSpPr>
          <p:spPr>
            <a:xfrm>
              <a:off x="5122080" y="3828960"/>
              <a:ext cx="92880" cy="9288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5" name="Google Shape;1436;p50"/>
          <p:cNvGrpSpPr/>
          <p:nvPr/>
        </p:nvGrpSpPr>
        <p:grpSpPr>
          <a:xfrm>
            <a:off x="3448080" y="4299120"/>
            <a:ext cx="387360" cy="384480"/>
            <a:chOff x="3448080" y="4299120"/>
            <a:chExt cx="387360" cy="384480"/>
          </a:xfrm>
        </p:grpSpPr>
        <p:sp>
          <p:nvSpPr>
            <p:cNvPr id="1726" name="Google Shape;1437;p50"/>
            <p:cNvSpPr/>
            <p:nvPr/>
          </p:nvSpPr>
          <p:spPr>
            <a:xfrm>
              <a:off x="3448080" y="4299120"/>
              <a:ext cx="387360" cy="263520"/>
            </a:xfrm>
            <a:custGeom>
              <a:avLst/>
              <a:gdLst/>
              <a:ahLst/>
              <a:rect l="l" t="t" r="r" b="b"/>
              <a:pathLst>
                <a:path w="734" h="50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Google Shape;1438;p50"/>
            <p:cNvSpPr/>
            <p:nvPr/>
          </p:nvSpPr>
          <p:spPr>
            <a:xfrm>
              <a:off x="3448080" y="4563720"/>
              <a:ext cx="227520" cy="62280"/>
            </a:xfrm>
            <a:custGeom>
              <a:avLst/>
              <a:gdLst/>
              <a:ahLst/>
              <a:rect l="l" t="t" r="r" b="b"/>
              <a:pathLst>
                <a:path w="1126" h="313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8" name="Google Shape;1439;p50"/>
            <p:cNvSpPr/>
            <p:nvPr/>
          </p:nvSpPr>
          <p:spPr>
            <a:xfrm>
              <a:off x="3533400" y="4587480"/>
              <a:ext cx="141840" cy="38520"/>
            </a:xfrm>
            <a:custGeom>
              <a:avLst/>
              <a:gdLst/>
              <a:ahLst/>
              <a:rect l="l" t="t" r="r" b="b"/>
              <a:pathLst>
                <a:path w="704" h="196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9" name="Google Shape;1440;p50"/>
            <p:cNvSpPr/>
            <p:nvPr/>
          </p:nvSpPr>
          <p:spPr>
            <a:xfrm>
              <a:off x="3533400" y="4627080"/>
              <a:ext cx="70200" cy="56520"/>
            </a:xfrm>
            <a:custGeom>
              <a:avLst/>
              <a:gdLst/>
              <a:ahLst/>
              <a:rect l="l" t="t" r="r" b="b"/>
              <a:pathLst>
                <a:path w="352" h="284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30" name="Google Shape;1441;p50"/>
          <p:cNvGrpSpPr/>
          <p:nvPr/>
        </p:nvGrpSpPr>
        <p:grpSpPr>
          <a:xfrm>
            <a:off x="7723800" y="4297680"/>
            <a:ext cx="324000" cy="387360"/>
            <a:chOff x="7723800" y="4297680"/>
            <a:chExt cx="324000" cy="387360"/>
          </a:xfrm>
        </p:grpSpPr>
        <p:grpSp>
          <p:nvGrpSpPr>
            <p:cNvPr id="1731" name="Google Shape;1442;p50"/>
            <p:cNvGrpSpPr/>
            <p:nvPr/>
          </p:nvGrpSpPr>
          <p:grpSpPr>
            <a:xfrm>
              <a:off x="7723800" y="4496760"/>
              <a:ext cx="324000" cy="188280"/>
              <a:chOff x="7723800" y="4496760"/>
              <a:chExt cx="324000" cy="188280"/>
            </a:xfrm>
          </p:grpSpPr>
          <p:sp>
            <p:nvSpPr>
              <p:cNvPr id="1732" name="Google Shape;1443;p50"/>
              <p:cNvSpPr/>
              <p:nvPr/>
            </p:nvSpPr>
            <p:spPr>
              <a:xfrm>
                <a:off x="7723800" y="4496760"/>
                <a:ext cx="324000" cy="161280"/>
              </a:xfrm>
              <a:custGeom>
                <a:avLst/>
                <a:gdLst/>
                <a:ahLst/>
                <a:rect l="l" t="t" r="r" b="b"/>
                <a:pathLst>
                  <a:path w="2340" h="1166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3" name="Google Shape;1444;p50"/>
              <p:cNvSpPr/>
              <p:nvPr/>
            </p:nvSpPr>
            <p:spPr>
              <a:xfrm>
                <a:off x="7723800" y="4577400"/>
                <a:ext cx="161280" cy="10764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4" name="Google Shape;1445;p50"/>
              <p:cNvSpPr/>
              <p:nvPr/>
            </p:nvSpPr>
            <p:spPr>
              <a:xfrm>
                <a:off x="7886160" y="4577400"/>
                <a:ext cx="161280" cy="10764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35" name="Google Shape;1446;p50"/>
            <p:cNvGrpSpPr/>
            <p:nvPr/>
          </p:nvGrpSpPr>
          <p:grpSpPr>
            <a:xfrm>
              <a:off x="7723800" y="4430520"/>
              <a:ext cx="324000" cy="187920"/>
              <a:chOff x="7723800" y="4430520"/>
              <a:chExt cx="324000" cy="187920"/>
            </a:xfrm>
          </p:grpSpPr>
          <p:sp>
            <p:nvSpPr>
              <p:cNvPr id="1736" name="Google Shape;1447;p50"/>
              <p:cNvSpPr/>
              <p:nvPr/>
            </p:nvSpPr>
            <p:spPr>
              <a:xfrm>
                <a:off x="7723800" y="4430520"/>
                <a:ext cx="324000" cy="160920"/>
              </a:xfrm>
              <a:custGeom>
                <a:avLst/>
                <a:gdLst/>
                <a:ahLst/>
                <a:rect l="l" t="t" r="r" b="b"/>
                <a:pathLst>
                  <a:path w="2340" h="1165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7" name="Google Shape;1448;p50"/>
              <p:cNvSpPr/>
              <p:nvPr/>
            </p:nvSpPr>
            <p:spPr>
              <a:xfrm>
                <a:off x="7723800" y="4510800"/>
                <a:ext cx="161280" cy="10764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8" name="Google Shape;1449;p50"/>
              <p:cNvSpPr/>
              <p:nvPr/>
            </p:nvSpPr>
            <p:spPr>
              <a:xfrm>
                <a:off x="7886160" y="4510800"/>
                <a:ext cx="161280" cy="10764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39" name="Google Shape;1450;p50"/>
            <p:cNvGrpSpPr/>
            <p:nvPr/>
          </p:nvGrpSpPr>
          <p:grpSpPr>
            <a:xfrm>
              <a:off x="7723800" y="4363920"/>
              <a:ext cx="324000" cy="187920"/>
              <a:chOff x="7723800" y="4363920"/>
              <a:chExt cx="324000" cy="187920"/>
            </a:xfrm>
          </p:grpSpPr>
          <p:sp>
            <p:nvSpPr>
              <p:cNvPr id="1740" name="Google Shape;1451;p50"/>
              <p:cNvSpPr/>
              <p:nvPr/>
            </p:nvSpPr>
            <p:spPr>
              <a:xfrm>
                <a:off x="7723800" y="4363920"/>
                <a:ext cx="324000" cy="160920"/>
              </a:xfrm>
              <a:custGeom>
                <a:avLst/>
                <a:gdLst/>
                <a:ahLst/>
                <a:rect l="l" t="t" r="r" b="b"/>
                <a:pathLst>
                  <a:path w="2340" h="1165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1" name="Google Shape;1452;p50"/>
              <p:cNvSpPr/>
              <p:nvPr/>
            </p:nvSpPr>
            <p:spPr>
              <a:xfrm>
                <a:off x="7723800" y="4444560"/>
                <a:ext cx="161280" cy="107280"/>
              </a:xfrm>
              <a:custGeom>
                <a:avLst/>
                <a:gdLst/>
                <a:ahLst/>
                <a:rect l="l" t="t" r="r" b="b"/>
                <a:pathLst>
                  <a:path w="1170" h="778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2" name="Google Shape;1453;p50"/>
              <p:cNvSpPr/>
              <p:nvPr/>
            </p:nvSpPr>
            <p:spPr>
              <a:xfrm>
                <a:off x="7886160" y="4444560"/>
                <a:ext cx="161280" cy="107280"/>
              </a:xfrm>
              <a:custGeom>
                <a:avLst/>
                <a:gdLst/>
                <a:ahLst/>
                <a:rect l="l" t="t" r="r" b="b"/>
                <a:pathLst>
                  <a:path w="1170" h="778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43" name="Google Shape;1454;p50"/>
            <p:cNvGrpSpPr/>
            <p:nvPr/>
          </p:nvGrpSpPr>
          <p:grpSpPr>
            <a:xfrm>
              <a:off x="7723800" y="4297680"/>
              <a:ext cx="324000" cy="188640"/>
              <a:chOff x="7723800" y="4297680"/>
              <a:chExt cx="324000" cy="188640"/>
            </a:xfrm>
          </p:grpSpPr>
          <p:sp>
            <p:nvSpPr>
              <p:cNvPr id="1744" name="Google Shape;1455;p50"/>
              <p:cNvSpPr/>
              <p:nvPr/>
            </p:nvSpPr>
            <p:spPr>
              <a:xfrm>
                <a:off x="7723800" y="4297680"/>
                <a:ext cx="324000" cy="161280"/>
              </a:xfrm>
              <a:custGeom>
                <a:avLst/>
                <a:gdLst/>
                <a:ahLst/>
                <a:rect l="l" t="t" r="r" b="b"/>
                <a:pathLst>
                  <a:path w="2340" h="1166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5" name="Google Shape;1456;p50"/>
              <p:cNvSpPr/>
              <p:nvPr/>
            </p:nvSpPr>
            <p:spPr>
              <a:xfrm>
                <a:off x="7723800" y="4378680"/>
                <a:ext cx="161280" cy="107640"/>
              </a:xfrm>
              <a:custGeom>
                <a:avLst/>
                <a:gdLst/>
                <a:ahLst/>
                <a:rect l="l" t="t" r="r" b="b"/>
                <a:pathLst>
                  <a:path w="1170" h="78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6" name="Google Shape;1457;p50"/>
              <p:cNvSpPr/>
              <p:nvPr/>
            </p:nvSpPr>
            <p:spPr>
              <a:xfrm>
                <a:off x="7886160" y="4378680"/>
                <a:ext cx="161280" cy="107640"/>
              </a:xfrm>
              <a:custGeom>
                <a:avLst/>
                <a:gdLst/>
                <a:ahLst/>
                <a:rect l="l" t="t" r="r" b="b"/>
                <a:pathLst>
                  <a:path w="1170" h="78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47" name="Google Shape;1458;p50"/>
          <p:cNvGrpSpPr/>
          <p:nvPr/>
        </p:nvGrpSpPr>
        <p:grpSpPr>
          <a:xfrm>
            <a:off x="4311720" y="4297680"/>
            <a:ext cx="484200" cy="387360"/>
            <a:chOff x="4311720" y="4297680"/>
            <a:chExt cx="484200" cy="387360"/>
          </a:xfrm>
        </p:grpSpPr>
        <p:sp>
          <p:nvSpPr>
            <p:cNvPr id="1748" name="Google Shape;1459;p50"/>
            <p:cNvSpPr/>
            <p:nvPr/>
          </p:nvSpPr>
          <p:spPr>
            <a:xfrm>
              <a:off x="4311720" y="4402080"/>
              <a:ext cx="119880" cy="261000"/>
            </a:xfrm>
            <a:custGeom>
              <a:avLst/>
              <a:gdLst/>
              <a:ahLst/>
              <a:rect l="l" t="t" r="r" b="b"/>
              <a:pathLst>
                <a:path w="1083" h="2355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9" name="Google Shape;1460;p50"/>
            <p:cNvSpPr/>
            <p:nvPr/>
          </p:nvSpPr>
          <p:spPr>
            <a:xfrm>
              <a:off x="4432680" y="4367520"/>
              <a:ext cx="120240" cy="295560"/>
            </a:xfrm>
            <a:custGeom>
              <a:avLst/>
              <a:gdLst/>
              <a:ahLst/>
              <a:rect l="l" t="t" r="r" b="b"/>
              <a:pathLst>
                <a:path w="1087" h="2666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0" name="Google Shape;1461;p50"/>
            <p:cNvSpPr/>
            <p:nvPr/>
          </p:nvSpPr>
          <p:spPr>
            <a:xfrm>
              <a:off x="4554000" y="4332240"/>
              <a:ext cx="120240" cy="330480"/>
            </a:xfrm>
            <a:custGeom>
              <a:avLst/>
              <a:gdLst/>
              <a:ahLst/>
              <a:rect l="l" t="t" r="r" b="b"/>
              <a:pathLst>
                <a:path w="1086" h="2981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1" name="Google Shape;1462;p50"/>
            <p:cNvSpPr/>
            <p:nvPr/>
          </p:nvSpPr>
          <p:spPr>
            <a:xfrm>
              <a:off x="4675320" y="4297680"/>
              <a:ext cx="119880" cy="365400"/>
            </a:xfrm>
            <a:custGeom>
              <a:avLst/>
              <a:gdLst/>
              <a:ahLst/>
              <a:rect l="l" t="t" r="r" b="b"/>
              <a:pathLst>
                <a:path w="1083" h="3292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2" name="Google Shape;1463;p50"/>
            <p:cNvSpPr/>
            <p:nvPr/>
          </p:nvSpPr>
          <p:spPr>
            <a:xfrm>
              <a:off x="4311720" y="4664160"/>
              <a:ext cx="154080" cy="20880"/>
            </a:xfrm>
            <a:custGeom>
              <a:avLst/>
              <a:gdLst/>
              <a:ahLst/>
              <a:rect l="l" t="t" r="r" b="b"/>
              <a:pathLst>
                <a:path w="1389" h="197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3" name="Google Shape;1464;p50"/>
            <p:cNvSpPr/>
            <p:nvPr/>
          </p:nvSpPr>
          <p:spPr>
            <a:xfrm>
              <a:off x="4432680" y="4664160"/>
              <a:ext cx="120240" cy="20880"/>
            </a:xfrm>
            <a:custGeom>
              <a:avLst/>
              <a:gdLst/>
              <a:ahLst/>
              <a:rect l="l" t="t" r="r" b="b"/>
              <a:pathLst>
                <a:path w="1087" h="19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4" name="Google Shape;1465;p50"/>
            <p:cNvSpPr/>
            <p:nvPr/>
          </p:nvSpPr>
          <p:spPr>
            <a:xfrm>
              <a:off x="4641480" y="4664160"/>
              <a:ext cx="154440" cy="20880"/>
            </a:xfrm>
            <a:custGeom>
              <a:avLst/>
              <a:gdLst/>
              <a:ahLst/>
              <a:rect l="l" t="t" r="r" b="b"/>
              <a:pathLst>
                <a:path w="1392" h="197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5" name="Google Shape;1466;p50"/>
            <p:cNvSpPr/>
            <p:nvPr/>
          </p:nvSpPr>
          <p:spPr>
            <a:xfrm>
              <a:off x="4554000" y="4664160"/>
              <a:ext cx="120600" cy="20880"/>
            </a:xfrm>
            <a:custGeom>
              <a:avLst/>
              <a:gdLst/>
              <a:ahLst/>
              <a:rect l="l" t="t" r="r" b="b"/>
              <a:pathLst>
                <a:path w="1089" h="197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6" name="Google Shape;1467;p50"/>
          <p:cNvGrpSpPr/>
          <p:nvPr/>
        </p:nvGrpSpPr>
        <p:grpSpPr>
          <a:xfrm>
            <a:off x="5272560" y="4297680"/>
            <a:ext cx="939600" cy="387360"/>
            <a:chOff x="5272560" y="4297680"/>
            <a:chExt cx="939600" cy="387360"/>
          </a:xfrm>
        </p:grpSpPr>
        <p:sp>
          <p:nvSpPr>
            <p:cNvPr id="1757" name="Google Shape;1468;p50"/>
            <p:cNvSpPr/>
            <p:nvPr/>
          </p:nvSpPr>
          <p:spPr>
            <a:xfrm>
              <a:off x="5390280" y="4320360"/>
              <a:ext cx="116280" cy="332280"/>
            </a:xfrm>
            <a:custGeom>
              <a:avLst/>
              <a:gdLst/>
              <a:ahLst/>
              <a:rect l="l" t="t" r="r" b="b"/>
              <a:pathLst>
                <a:path w="287" h="813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8" name="Google Shape;1469;p50"/>
            <p:cNvSpPr/>
            <p:nvPr/>
          </p:nvSpPr>
          <p:spPr>
            <a:xfrm>
              <a:off x="5399640" y="4329720"/>
              <a:ext cx="97200" cy="97920"/>
            </a:xfrm>
            <a:prstGeom prst="ellipse">
              <a:avLst/>
            </a:prstGeom>
            <a:solidFill>
              <a:srgbClr val="b45f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9" name="Google Shape;1470;p50"/>
            <p:cNvSpPr/>
            <p:nvPr/>
          </p:nvSpPr>
          <p:spPr>
            <a:xfrm>
              <a:off x="5507640" y="4341960"/>
              <a:ext cx="116640" cy="310320"/>
            </a:xfrm>
            <a:custGeom>
              <a:avLst/>
              <a:gdLst/>
              <a:ahLst/>
              <a:rect l="l" t="t" r="r" b="b"/>
              <a:pathLst>
                <a:path w="288" h="76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0" name="Google Shape;1471;p50"/>
            <p:cNvSpPr/>
            <p:nvPr/>
          </p:nvSpPr>
          <p:spPr>
            <a:xfrm>
              <a:off x="5517000" y="4351680"/>
              <a:ext cx="97560" cy="97920"/>
            </a:xfrm>
            <a:prstGeom prst="ellipse">
              <a:avLst/>
            </a:prstGeom>
            <a:solidFill>
              <a:srgbClr val="bf9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1" name="Google Shape;1472;p50"/>
            <p:cNvSpPr/>
            <p:nvPr/>
          </p:nvSpPr>
          <p:spPr>
            <a:xfrm>
              <a:off x="5625360" y="4357440"/>
              <a:ext cx="116640" cy="294840"/>
            </a:xfrm>
            <a:custGeom>
              <a:avLst/>
              <a:gdLst/>
              <a:ahLst/>
              <a:rect l="l" t="t" r="r" b="b"/>
              <a:pathLst>
                <a:path w="288" h="722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2" name="Google Shape;1473;p50"/>
            <p:cNvSpPr/>
            <p:nvPr/>
          </p:nvSpPr>
          <p:spPr>
            <a:xfrm>
              <a:off x="5634720" y="4367160"/>
              <a:ext cx="97560" cy="97920"/>
            </a:xfrm>
            <a:prstGeom prst="ellipse">
              <a:avLst/>
            </a:prstGeom>
            <a:solidFill>
              <a:srgbClr val="3876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3" name="Google Shape;1474;p50"/>
            <p:cNvSpPr/>
            <p:nvPr/>
          </p:nvSpPr>
          <p:spPr>
            <a:xfrm>
              <a:off x="5743080" y="4357440"/>
              <a:ext cx="116640" cy="294840"/>
            </a:xfrm>
            <a:custGeom>
              <a:avLst/>
              <a:gdLst/>
              <a:ahLst/>
              <a:rect l="l" t="t" r="r" b="b"/>
              <a:pathLst>
                <a:path w="288" h="722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4" name="Google Shape;1475;p50"/>
            <p:cNvSpPr/>
            <p:nvPr/>
          </p:nvSpPr>
          <p:spPr>
            <a:xfrm>
              <a:off x="5752440" y="4367160"/>
              <a:ext cx="97560" cy="97920"/>
            </a:xfrm>
            <a:prstGeom prst="ellipse">
              <a:avLst/>
            </a:prstGeom>
            <a:solidFill>
              <a:srgbClr val="134f5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5" name="Google Shape;1476;p50"/>
            <p:cNvSpPr/>
            <p:nvPr/>
          </p:nvSpPr>
          <p:spPr>
            <a:xfrm>
              <a:off x="5860440" y="4341960"/>
              <a:ext cx="116640" cy="310320"/>
            </a:xfrm>
            <a:custGeom>
              <a:avLst/>
              <a:gdLst/>
              <a:ahLst/>
              <a:rect l="l" t="t" r="r" b="b"/>
              <a:pathLst>
                <a:path w="288" h="76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6" name="Google Shape;1477;p50"/>
            <p:cNvSpPr/>
            <p:nvPr/>
          </p:nvSpPr>
          <p:spPr>
            <a:xfrm>
              <a:off x="5870160" y="4351680"/>
              <a:ext cx="97560" cy="97920"/>
            </a:xfrm>
            <a:prstGeom prst="ellipse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7" name="Google Shape;1478;p50"/>
            <p:cNvSpPr/>
            <p:nvPr/>
          </p:nvSpPr>
          <p:spPr>
            <a:xfrm>
              <a:off x="5978160" y="4320360"/>
              <a:ext cx="116280" cy="332280"/>
            </a:xfrm>
            <a:custGeom>
              <a:avLst/>
              <a:gdLst/>
              <a:ahLst/>
              <a:rect l="l" t="t" r="r" b="b"/>
              <a:pathLst>
                <a:path w="287" h="813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8" name="Google Shape;1479;p50"/>
            <p:cNvSpPr/>
            <p:nvPr/>
          </p:nvSpPr>
          <p:spPr>
            <a:xfrm>
              <a:off x="5987880" y="4329720"/>
              <a:ext cx="97200" cy="97920"/>
            </a:xfrm>
            <a:prstGeom prst="ellipse">
              <a:avLst/>
            </a:prstGeom>
            <a:solidFill>
              <a:srgbClr val="351c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9" name="Google Shape;1480;p50"/>
            <p:cNvSpPr/>
            <p:nvPr/>
          </p:nvSpPr>
          <p:spPr>
            <a:xfrm>
              <a:off x="6095520" y="4297680"/>
              <a:ext cx="116640" cy="354600"/>
            </a:xfrm>
            <a:custGeom>
              <a:avLst/>
              <a:gdLst/>
              <a:ahLst/>
              <a:rect l="l" t="t" r="r" b="b"/>
              <a:pathLst>
                <a:path w="288" h="86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0" name="Google Shape;1481;p50"/>
            <p:cNvSpPr/>
            <p:nvPr/>
          </p:nvSpPr>
          <p:spPr>
            <a:xfrm>
              <a:off x="6104880" y="4307400"/>
              <a:ext cx="97560" cy="97920"/>
            </a:xfrm>
            <a:prstGeom prst="ellipse">
              <a:avLst/>
            </a:prstGeom>
            <a:solidFill>
              <a:srgbClr val="741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1" name="Google Shape;1482;p50"/>
            <p:cNvSpPr/>
            <p:nvPr/>
          </p:nvSpPr>
          <p:spPr>
            <a:xfrm>
              <a:off x="5272560" y="4297680"/>
              <a:ext cx="116640" cy="354600"/>
            </a:xfrm>
            <a:custGeom>
              <a:avLst/>
              <a:gdLst/>
              <a:ahLst/>
              <a:rect l="l" t="t" r="r" b="b"/>
              <a:pathLst>
                <a:path w="288" h="86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2" name="Google Shape;1483;p50"/>
            <p:cNvSpPr/>
            <p:nvPr/>
          </p:nvSpPr>
          <p:spPr>
            <a:xfrm>
              <a:off x="5281920" y="4307400"/>
              <a:ext cx="97560" cy="97920"/>
            </a:xfrm>
            <a:prstGeom prst="ellipse">
              <a:avLst/>
            </a:prstGeom>
            <a:solidFill>
              <a:srgbClr val="99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3" name="Google Shape;1484;p50"/>
            <p:cNvSpPr/>
            <p:nvPr/>
          </p:nvSpPr>
          <p:spPr>
            <a:xfrm>
              <a:off x="5272560" y="4653720"/>
              <a:ext cx="237600" cy="31320"/>
            </a:xfrm>
            <a:custGeom>
              <a:avLst/>
              <a:gdLst/>
              <a:ahLst/>
              <a:rect l="l" t="t" r="r" b="b"/>
              <a:pathLst>
                <a:path w="1767" h="239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Google Shape;1485;p50"/>
            <p:cNvSpPr/>
            <p:nvPr/>
          </p:nvSpPr>
          <p:spPr>
            <a:xfrm>
              <a:off x="5390280" y="4653720"/>
              <a:ext cx="196920" cy="31320"/>
            </a:xfrm>
            <a:custGeom>
              <a:avLst/>
              <a:gdLst/>
              <a:ahLst/>
              <a:rect l="l" t="t" r="r" b="b"/>
              <a:pathLst>
                <a:path w="1467" h="239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5" name="Google Shape;1486;p50"/>
            <p:cNvSpPr/>
            <p:nvPr/>
          </p:nvSpPr>
          <p:spPr>
            <a:xfrm>
              <a:off x="5507640" y="4653720"/>
              <a:ext cx="156960" cy="31320"/>
            </a:xfrm>
            <a:custGeom>
              <a:avLst/>
              <a:gdLst/>
              <a:ahLst/>
              <a:rect l="l" t="t" r="r" b="b"/>
              <a:pathLst>
                <a:path w="1171" h="239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6" name="Google Shape;1487;p50"/>
            <p:cNvSpPr/>
            <p:nvPr/>
          </p:nvSpPr>
          <p:spPr>
            <a:xfrm>
              <a:off x="5625360" y="4653720"/>
              <a:ext cx="116640" cy="31320"/>
            </a:xfrm>
            <a:custGeom>
              <a:avLst/>
              <a:gdLst/>
              <a:ahLst/>
              <a:rect l="l" t="t" r="r" b="b"/>
              <a:pathLst>
                <a:path w="871" h="239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7" name="Google Shape;1488;p50"/>
            <p:cNvSpPr/>
            <p:nvPr/>
          </p:nvSpPr>
          <p:spPr>
            <a:xfrm>
              <a:off x="5743080" y="4653720"/>
              <a:ext cx="116640" cy="31320"/>
            </a:xfrm>
            <a:custGeom>
              <a:avLst/>
              <a:gdLst/>
              <a:ahLst/>
              <a:rect l="l" t="t" r="r" b="b"/>
              <a:pathLst>
                <a:path w="871" h="239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8" name="Google Shape;1489;p50"/>
            <p:cNvSpPr/>
            <p:nvPr/>
          </p:nvSpPr>
          <p:spPr>
            <a:xfrm>
              <a:off x="5820120" y="4653720"/>
              <a:ext cx="156960" cy="31320"/>
            </a:xfrm>
            <a:custGeom>
              <a:avLst/>
              <a:gdLst/>
              <a:ahLst/>
              <a:rect l="l" t="t" r="r" b="b"/>
              <a:pathLst>
                <a:path w="1171" h="239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9" name="Google Shape;1490;p50"/>
            <p:cNvSpPr/>
            <p:nvPr/>
          </p:nvSpPr>
          <p:spPr>
            <a:xfrm>
              <a:off x="5897520" y="4653720"/>
              <a:ext cx="196920" cy="31320"/>
            </a:xfrm>
            <a:custGeom>
              <a:avLst/>
              <a:gdLst/>
              <a:ahLst/>
              <a:rect l="l" t="t" r="r" b="b"/>
              <a:pathLst>
                <a:path w="1467" h="239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0" name="Google Shape;1491;p50"/>
            <p:cNvSpPr/>
            <p:nvPr/>
          </p:nvSpPr>
          <p:spPr>
            <a:xfrm>
              <a:off x="5974560" y="4653720"/>
              <a:ext cx="237600" cy="31320"/>
            </a:xfrm>
            <a:custGeom>
              <a:avLst/>
              <a:gdLst/>
              <a:ahLst/>
              <a:rect l="l" t="t" r="r" b="b"/>
              <a:pathLst>
                <a:path w="1767" h="239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81" name="Google Shape;1492;p50"/>
          <p:cNvGrpSpPr/>
          <p:nvPr/>
        </p:nvGrpSpPr>
        <p:grpSpPr>
          <a:xfrm>
            <a:off x="6687720" y="4297680"/>
            <a:ext cx="559440" cy="387360"/>
            <a:chOff x="6687720" y="4297680"/>
            <a:chExt cx="559440" cy="387360"/>
          </a:xfrm>
        </p:grpSpPr>
        <p:grpSp>
          <p:nvGrpSpPr>
            <p:cNvPr id="1782" name="Google Shape;1493;p50"/>
            <p:cNvGrpSpPr/>
            <p:nvPr/>
          </p:nvGrpSpPr>
          <p:grpSpPr>
            <a:xfrm>
              <a:off x="6727680" y="4297680"/>
              <a:ext cx="519480" cy="120240"/>
              <a:chOff x="6727680" y="4297680"/>
              <a:chExt cx="519480" cy="120240"/>
            </a:xfrm>
          </p:grpSpPr>
          <p:sp>
            <p:nvSpPr>
              <p:cNvPr id="1783" name="Google Shape;1494;p50"/>
              <p:cNvSpPr/>
              <p:nvPr/>
            </p:nvSpPr>
            <p:spPr>
              <a:xfrm>
                <a:off x="6727680" y="4297680"/>
                <a:ext cx="519480" cy="120240"/>
              </a:xfrm>
              <a:custGeom>
                <a:avLst/>
                <a:gdLst/>
                <a:ahLst/>
                <a:rect l="l" t="t" r="r" b="b"/>
                <a:pathLst>
                  <a:path w="1658" h="384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4" name="Google Shape;1495;p50"/>
              <p:cNvSpPr/>
              <p:nvPr/>
            </p:nvSpPr>
            <p:spPr>
              <a:xfrm>
                <a:off x="6727680" y="4356720"/>
                <a:ext cx="60480" cy="61200"/>
              </a:xfrm>
              <a:custGeom>
                <a:avLst/>
                <a:gdLst/>
                <a:ahLst/>
                <a:rect l="l" t="t" r="r" b="b"/>
                <a:pathLst>
                  <a:path w="196" h="197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85" name="Google Shape;1496;p50"/>
            <p:cNvGrpSpPr/>
            <p:nvPr/>
          </p:nvGrpSpPr>
          <p:grpSpPr>
            <a:xfrm>
              <a:off x="6687720" y="4431240"/>
              <a:ext cx="519840" cy="120240"/>
              <a:chOff x="6687720" y="4431240"/>
              <a:chExt cx="519840" cy="120240"/>
            </a:xfrm>
          </p:grpSpPr>
          <p:sp>
            <p:nvSpPr>
              <p:cNvPr id="1786" name="Google Shape;1497;p50"/>
              <p:cNvSpPr/>
              <p:nvPr/>
            </p:nvSpPr>
            <p:spPr>
              <a:xfrm flipH="1">
                <a:off x="6687360" y="4431240"/>
                <a:ext cx="519480" cy="120240"/>
              </a:xfrm>
              <a:custGeom>
                <a:avLst/>
                <a:gdLst/>
                <a:ahLst/>
                <a:rect l="l" t="t" r="r" b="b"/>
                <a:pathLst>
                  <a:path w="1658" h="384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7" name="Google Shape;1498;p50"/>
              <p:cNvSpPr/>
              <p:nvPr/>
            </p:nvSpPr>
            <p:spPr>
              <a:xfrm flipH="1">
                <a:off x="7147080" y="4490280"/>
                <a:ext cx="60480" cy="61200"/>
              </a:xfrm>
              <a:custGeom>
                <a:avLst/>
                <a:gdLst/>
                <a:ahLst/>
                <a:rect l="l" t="t" r="r" b="b"/>
                <a:pathLst>
                  <a:path w="196" h="197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88" name="Google Shape;1499;p50"/>
            <p:cNvGrpSpPr/>
            <p:nvPr/>
          </p:nvGrpSpPr>
          <p:grpSpPr>
            <a:xfrm>
              <a:off x="6727680" y="4564800"/>
              <a:ext cx="519480" cy="120240"/>
              <a:chOff x="6727680" y="4564800"/>
              <a:chExt cx="519480" cy="120240"/>
            </a:xfrm>
          </p:grpSpPr>
          <p:sp>
            <p:nvSpPr>
              <p:cNvPr id="1789" name="Google Shape;1500;p50"/>
              <p:cNvSpPr/>
              <p:nvPr/>
            </p:nvSpPr>
            <p:spPr>
              <a:xfrm>
                <a:off x="6727680" y="4564800"/>
                <a:ext cx="519480" cy="120240"/>
              </a:xfrm>
              <a:custGeom>
                <a:avLst/>
                <a:gdLst/>
                <a:ahLst/>
                <a:rect l="l" t="t" r="r" b="b"/>
                <a:pathLst>
                  <a:path w="1658" h="384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0" name="Google Shape;1501;p50"/>
              <p:cNvSpPr/>
              <p:nvPr/>
            </p:nvSpPr>
            <p:spPr>
              <a:xfrm>
                <a:off x="6727680" y="4623840"/>
                <a:ext cx="60480" cy="61200"/>
              </a:xfrm>
              <a:custGeom>
                <a:avLst/>
                <a:gdLst/>
                <a:ahLst/>
                <a:rect l="l" t="t" r="r" b="b"/>
                <a:pathLst>
                  <a:path w="196" h="197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91" name="Google Shape;1502;p50"/>
          <p:cNvSpPr/>
          <p:nvPr/>
        </p:nvSpPr>
        <p:spPr>
          <a:xfrm>
            <a:off x="2753640" y="560880"/>
            <a:ext cx="553428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3e4655"/>
                </a:solidFill>
                <a:latin typeface="IBM Plex Serif"/>
                <a:ea typeface="IBM Plex Serif"/>
              </a:rPr>
              <a:t>Diagrams and infographics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792" name="Google Shape;1503;p50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00E924CA-6DD6-427D-B642-DB0AACB9EA8C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508;p51"/>
          <p:cNvSpPr/>
          <p:nvPr/>
        </p:nvSpPr>
        <p:spPr>
          <a:xfrm>
            <a:off x="2998080" y="2595240"/>
            <a:ext cx="5060160" cy="156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✋👆👉👍👤👦👧👨👩👪💃🏃💑❤😂😉😋😒😭👶😸🐟🍒🍔💣📌📖🔨🎃🎈🎨🏈🏰🌏🔌🔑</a:t>
            </a:r>
            <a:r>
              <a:rPr b="0" lang="en" sz="1600" spc="-1" strike="noStrike">
                <a:solidFill>
                  <a:srgbClr val="ffffff"/>
                </a:solidFill>
                <a:highlight>
                  <a:srgbClr val="3e4655"/>
                </a:highlight>
                <a:latin typeface="IBM Plex Sans"/>
                <a:ea typeface="IBM Plex Sans"/>
              </a:rPr>
              <a:t> </a:t>
            </a:r>
            <a:r>
              <a:rPr b="0" lang="en" sz="1600" spc="-1" strike="noStrike">
                <a:solidFill>
                  <a:srgbClr val="ffffff"/>
                </a:solidFill>
                <a:highlight>
                  <a:srgbClr val="3e4655"/>
                </a:highlight>
                <a:latin typeface="IBM Plex Sans"/>
                <a:ea typeface="IBM Plex Sans"/>
              </a:rPr>
              <a:t>and many more...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794" name="Google Shape;1509;p51"/>
          <p:cNvSpPr/>
          <p:nvPr/>
        </p:nvSpPr>
        <p:spPr>
          <a:xfrm>
            <a:off x="228600" y="4718520"/>
            <a:ext cx="36900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13EFF6DB-1B75-4631-B943-1E4D053AD2D8}" type="slidenum">
              <a:rPr b="1" lang="en" sz="1400" spc="-1" strike="noStrike">
                <a:solidFill>
                  <a:srgbClr val="ffffff"/>
                </a:solidFill>
                <a:latin typeface="IBM Plex Serif"/>
                <a:ea typeface="IBM Plex Serif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  <p:sp>
        <p:nvSpPr>
          <p:cNvPr id="1795" name="Google Shape;1510;p51"/>
          <p:cNvSpPr/>
          <p:nvPr/>
        </p:nvSpPr>
        <p:spPr>
          <a:xfrm>
            <a:off x="2998440" y="1077480"/>
            <a:ext cx="5060160" cy="11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You can also use any emoji as an icon!</a:t>
            </a:r>
            <a:br/>
            <a:r>
              <a:rPr b="0" lang="en" sz="1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And of course it resizes without losing quality.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400" spc="-1" strike="noStrike">
                <a:solidFill>
                  <a:srgbClr val="3e4655"/>
                </a:solidFill>
                <a:latin typeface="IBM Plex Sans"/>
                <a:ea typeface="IBM Plex Sans"/>
              </a:rPr>
              <a:t>How? Follow Google instructions </a:t>
            </a:r>
            <a:r>
              <a:rPr b="0" lang="en" sz="1400" spc="-1" strike="noStrike" u="sng">
                <a:solidFill>
                  <a:srgbClr val="383344"/>
                </a:solidFill>
                <a:uFillTx/>
                <a:latin typeface="IBM Plex Sans"/>
                <a:ea typeface="IBM Plex Sans"/>
                <a:hlinkClick r:id="rId1"/>
              </a:rPr>
              <a:t>https://twitter.com/googledocs/status/730087240156643328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" name="Google Shape;1515;p52" descr=""/>
          <p:cNvPicPr/>
          <p:nvPr/>
        </p:nvPicPr>
        <p:blipFill>
          <a:blip r:embed="rId1"/>
          <a:stretch/>
        </p:blipFill>
        <p:spPr>
          <a:xfrm>
            <a:off x="3426480" y="1451160"/>
            <a:ext cx="2289960" cy="549360"/>
          </a:xfrm>
          <a:prstGeom prst="rect">
            <a:avLst/>
          </a:prstGeom>
          <a:ln w="0">
            <a:noFill/>
          </a:ln>
        </p:spPr>
      </p:pic>
      <p:sp>
        <p:nvSpPr>
          <p:cNvPr id="1797" name="Google Shape;1516;p52"/>
          <p:cNvSpPr/>
          <p:nvPr/>
        </p:nvSpPr>
        <p:spPr>
          <a:xfrm>
            <a:off x="1106280" y="2209680"/>
            <a:ext cx="69307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434343"/>
                </a:solidFill>
                <a:latin typeface="Montserrat"/>
                <a:ea typeface="Montserrat"/>
              </a:rPr>
              <a:t>Free templates for all your presentation needs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1798" name="Google Shape;1517;p52"/>
          <p:cNvGrpSpPr/>
          <p:nvPr/>
        </p:nvGrpSpPr>
        <p:grpSpPr>
          <a:xfrm>
            <a:off x="690480" y="3290040"/>
            <a:ext cx="7761960" cy="891360"/>
            <a:chOff x="690480" y="3290040"/>
            <a:chExt cx="7761960" cy="891360"/>
          </a:xfrm>
        </p:grpSpPr>
        <p:grpSp>
          <p:nvGrpSpPr>
            <p:cNvPr id="1799" name="Google Shape;1518;p52"/>
            <p:cNvGrpSpPr/>
            <p:nvPr/>
          </p:nvGrpSpPr>
          <p:grpSpPr>
            <a:xfrm>
              <a:off x="4735080" y="3290040"/>
              <a:ext cx="1694880" cy="891360"/>
              <a:chOff x="4735080" y="3290040"/>
              <a:chExt cx="1694880" cy="891360"/>
            </a:xfrm>
          </p:grpSpPr>
          <p:sp>
            <p:nvSpPr>
              <p:cNvPr id="1800" name="Google Shape;1519;p52"/>
              <p:cNvSpPr/>
              <p:nvPr/>
            </p:nvSpPr>
            <p:spPr>
              <a:xfrm>
                <a:off x="4735080" y="3545640"/>
                <a:ext cx="1694880" cy="63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Ready to use, professional and customizable</a:t>
                </a:r>
                <a:endParaRPr b="0" lang="es-ES" sz="1200" spc="-1" strike="noStrike">
                  <a:latin typeface="Arial"/>
                </a:endParaRPr>
              </a:p>
            </p:txBody>
          </p:sp>
          <p:sp>
            <p:nvSpPr>
              <p:cNvPr id="1801" name="Google Shape;1520;p52"/>
              <p:cNvSpPr/>
              <p:nvPr/>
            </p:nvSpPr>
            <p:spPr>
              <a:xfrm>
                <a:off x="5492880" y="3290040"/>
                <a:ext cx="179640" cy="180000"/>
              </a:xfrm>
              <a:custGeom>
                <a:avLst/>
                <a:gdLst/>
                <a:ahLst/>
                <a:rect l="l" t="t" r="r" b="b"/>
                <a:pathLst>
                  <a:path w="5929" h="5947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02" name="Google Shape;1521;p52"/>
            <p:cNvGrpSpPr/>
            <p:nvPr/>
          </p:nvGrpSpPr>
          <p:grpSpPr>
            <a:xfrm>
              <a:off x="2712960" y="3290400"/>
              <a:ext cx="1694880" cy="891000"/>
              <a:chOff x="2712960" y="3290400"/>
              <a:chExt cx="1694880" cy="891000"/>
            </a:xfrm>
          </p:grpSpPr>
          <p:sp>
            <p:nvSpPr>
              <p:cNvPr id="1803" name="Google Shape;1522;p52"/>
              <p:cNvSpPr/>
              <p:nvPr/>
            </p:nvSpPr>
            <p:spPr>
              <a:xfrm>
                <a:off x="2712960" y="3545640"/>
                <a:ext cx="1694880" cy="63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100% free for personal or commercial use</a:t>
                </a:r>
                <a:endParaRPr b="0" lang="es-ES" sz="1200" spc="-1" strike="noStrike">
                  <a:latin typeface="Arial"/>
                </a:endParaRPr>
              </a:p>
            </p:txBody>
          </p:sp>
          <p:sp>
            <p:nvSpPr>
              <p:cNvPr id="1804" name="Google Shape;1523;p52"/>
              <p:cNvSpPr/>
              <p:nvPr/>
            </p:nvSpPr>
            <p:spPr>
              <a:xfrm>
                <a:off x="3459240" y="3290400"/>
                <a:ext cx="202320" cy="179640"/>
              </a:xfrm>
              <a:custGeom>
                <a:avLst/>
                <a:gdLst/>
                <a:ahLst/>
                <a:rect l="l" t="t" r="r" b="b"/>
                <a:pathLst>
                  <a:path w="6674" h="5928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05" name="Google Shape;1524;p52"/>
            <p:cNvGrpSpPr/>
            <p:nvPr/>
          </p:nvGrpSpPr>
          <p:grpSpPr>
            <a:xfrm>
              <a:off x="6757560" y="3290040"/>
              <a:ext cx="1694880" cy="891360"/>
              <a:chOff x="6757560" y="3290040"/>
              <a:chExt cx="1694880" cy="891360"/>
            </a:xfrm>
          </p:grpSpPr>
          <p:sp>
            <p:nvSpPr>
              <p:cNvPr id="1806" name="Google Shape;1525;p52"/>
              <p:cNvSpPr/>
              <p:nvPr/>
            </p:nvSpPr>
            <p:spPr>
              <a:xfrm>
                <a:off x="6757560" y="3545640"/>
                <a:ext cx="1694880" cy="63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Blow your audience away with attractive visuals</a:t>
                </a:r>
                <a:endParaRPr b="0" lang="es-ES" sz="1200" spc="-1" strike="noStrike">
                  <a:latin typeface="Arial"/>
                </a:endParaRPr>
              </a:p>
            </p:txBody>
          </p:sp>
          <p:sp>
            <p:nvSpPr>
              <p:cNvPr id="1807" name="Google Shape;1526;p52"/>
              <p:cNvSpPr/>
              <p:nvPr/>
            </p:nvSpPr>
            <p:spPr>
              <a:xfrm>
                <a:off x="7515000" y="3290040"/>
                <a:ext cx="179640" cy="180000"/>
              </a:xfrm>
              <a:custGeom>
                <a:avLst/>
                <a:gdLst/>
                <a:ahLst/>
                <a:rect l="l" t="t" r="r" b="b"/>
                <a:pathLst>
                  <a:path w="5929" h="5947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08" name="Google Shape;1527;p52"/>
            <p:cNvGrpSpPr/>
            <p:nvPr/>
          </p:nvGrpSpPr>
          <p:grpSpPr>
            <a:xfrm>
              <a:off x="690480" y="3290400"/>
              <a:ext cx="1694880" cy="891000"/>
              <a:chOff x="690480" y="3290400"/>
              <a:chExt cx="1694880" cy="891000"/>
            </a:xfrm>
          </p:grpSpPr>
          <p:sp>
            <p:nvSpPr>
              <p:cNvPr id="1809" name="Google Shape;1528;p52"/>
              <p:cNvSpPr/>
              <p:nvPr/>
            </p:nvSpPr>
            <p:spPr>
              <a:xfrm>
                <a:off x="690480" y="3545640"/>
                <a:ext cx="1694880" cy="63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For PowerPoint and Google Slides</a:t>
                </a:r>
                <a:endParaRPr b="0" lang="es-ES" sz="1200" spc="-1" strike="noStrike">
                  <a:latin typeface="Arial"/>
                </a:endParaRPr>
              </a:p>
            </p:txBody>
          </p:sp>
          <p:sp>
            <p:nvSpPr>
              <p:cNvPr id="1810" name="Google Shape;1529;p52"/>
              <p:cNvSpPr/>
              <p:nvPr/>
            </p:nvSpPr>
            <p:spPr>
              <a:xfrm>
                <a:off x="1425240" y="3290400"/>
                <a:ext cx="225720" cy="179640"/>
              </a:xfrm>
              <a:custGeom>
                <a:avLst/>
                <a:gdLst/>
                <a:ahLst/>
                <a:rect l="l" t="t" r="r" b="b"/>
                <a:pathLst>
                  <a:path w="7439" h="592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"/>
          <p:cNvSpPr/>
          <p:nvPr/>
        </p:nvSpPr>
        <p:spPr>
          <a:xfrm>
            <a:off x="5677200" y="180000"/>
            <a:ext cx="38624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Idea general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10" name=""/>
          <p:cNvSpPr/>
          <p:nvPr/>
        </p:nvSpPr>
        <p:spPr>
          <a:xfrm>
            <a:off x="2700000" y="900000"/>
            <a:ext cx="6119640" cy="36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</a:rPr>
              <a:t>Características incluidas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7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200" spc="-1" strike="noStrike">
                <a:solidFill>
                  <a:srgbClr val="000000"/>
                </a:solidFill>
                <a:latin typeface="Gill Sans MT"/>
              </a:rPr>
              <a:t>Barra de navegación translucida con bootstrap</a:t>
            </a:r>
            <a:endParaRPr b="0" lang="es-ES" sz="1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200" spc="-1" strike="noStrike">
                <a:solidFill>
                  <a:srgbClr val="000000"/>
                </a:solidFill>
                <a:latin typeface="Gill Sans MT"/>
              </a:rPr>
              <a:t>Agil de usar especialmente para el empleado. Se ha evitado cualquier tipo de recargo.</a:t>
            </a:r>
            <a:endParaRPr b="0" lang="es-ES" sz="1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200" spc="-1" strike="noStrike">
                <a:solidFill>
                  <a:srgbClr val="000000"/>
                </a:solidFill>
                <a:latin typeface="Gill Sans MT"/>
                <a:ea typeface="Gill Sans MT"/>
              </a:rPr>
              <a:t>La pagina quiere conseguir que el usuario contrate un servicio y una forma de conducir al usuario es con una redireccion cuando selecciona una de las tarifas</a:t>
            </a:r>
            <a:endParaRPr b="0" lang="es-E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s-ES" sz="1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200" spc="-1" strike="noStrike">
                <a:solidFill>
                  <a:srgbClr val="000000"/>
                </a:solidFill>
                <a:latin typeface="Gill Sans MT"/>
                <a:ea typeface="Gill Sans MT"/>
              </a:rPr>
              <a:t>Dado que los empleados que se ocupan del reparto van a usar esta aplicación en el móvil la página es responsive</a:t>
            </a:r>
            <a:endParaRPr b="0" lang="es-E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"/>
          <p:cNvSpPr/>
          <p:nvPr/>
        </p:nvSpPr>
        <p:spPr>
          <a:xfrm>
            <a:off x="3060000" y="180000"/>
            <a:ext cx="59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400" spc="-1" strike="noStrike">
                <a:solidFill>
                  <a:srgbClr val="262626"/>
                </a:solidFill>
                <a:latin typeface="Gill Sans MT"/>
              </a:rPr>
              <a:t>Descripción del proceso de desarrollo:</a:t>
            </a: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 Estáticos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12" name=""/>
          <p:cNvSpPr/>
          <p:nvPr/>
        </p:nvSpPr>
        <p:spPr>
          <a:xfrm>
            <a:off x="2880000" y="2160000"/>
            <a:ext cx="611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Diseño inicial dibujado ​</a:t>
            </a: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Están basados en páginas parecidas de empresas del sector​</a:t>
            </a: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Se buscó la simplicidad​</a:t>
            </a: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Inicialmente se pensó en utilizar figma pero se descarto por añadir complejidad al proyecto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"/>
          <p:cNvSpPr/>
          <p:nvPr/>
        </p:nvSpPr>
        <p:spPr>
          <a:xfrm>
            <a:off x="3060000" y="180000"/>
            <a:ext cx="59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400" spc="-1" strike="noStrike">
                <a:solidFill>
                  <a:srgbClr val="262626"/>
                </a:solidFill>
                <a:latin typeface="Gill Sans MT"/>
              </a:rPr>
              <a:t>Descripción del proceso de desarrollo:</a:t>
            </a: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 Estáticos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2880000" y="2160000"/>
            <a:ext cx="611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Diseño inicial con páginas estáticas de html + Bootstrap 4​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7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    </a:t>
            </a:r>
            <a:r>
              <a:rPr b="0" lang="es-ES" sz="1700" spc="-1" strike="noStrike">
                <a:solidFill>
                  <a:srgbClr val="000000"/>
                </a:solidFill>
                <a:latin typeface="Gill Sans MT"/>
                <a:ea typeface="Gill Sans MT"/>
              </a:rPr>
              <a:t>Implementacion de la barra de navegación translucida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"/>
          <p:cNvSpPr/>
          <p:nvPr/>
        </p:nvSpPr>
        <p:spPr>
          <a:xfrm>
            <a:off x="2340000" y="-66600"/>
            <a:ext cx="6659640" cy="17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2400" spc="-1" strike="noStrike">
                <a:solidFill>
                  <a:srgbClr val="262626"/>
                </a:solidFill>
                <a:latin typeface="Gill Sans MT"/>
              </a:rPr>
              <a:t>Descripción del proceso de desarrollo:</a:t>
            </a:r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 </a:t>
            </a:r>
            <a:br/>
            <a:r>
              <a:rPr b="0" lang="es-ES" sz="4400" spc="-1" strike="noStrike">
                <a:solidFill>
                  <a:srgbClr val="262626"/>
                </a:solidFill>
                <a:latin typeface="Gill Sans MT"/>
              </a:rPr>
              <a:t>Crear una aplicación React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6480000" y="1800000"/>
            <a:ext cx="2159640" cy="26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100" spc="-1" strike="noStrike">
                <a:solidFill>
                  <a:srgbClr val="000000"/>
                </a:solidFill>
                <a:latin typeface="Gill Sans MT"/>
                <a:ea typeface="Gill Sans MT"/>
              </a:rPr>
              <a:t>Necesitamos tener el paquete npm isntalado</a:t>
            </a:r>
            <a:endParaRPr b="0" lang="es-E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1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100" spc="-1" strike="noStrike">
                <a:solidFill>
                  <a:srgbClr val="000000"/>
                </a:solidFill>
                <a:latin typeface="Gill Sans MT"/>
                <a:ea typeface="Gill Sans MT"/>
              </a:rPr>
              <a:t>Para ello tenemos que tener nodeJs instalado</a:t>
            </a:r>
            <a:endParaRPr b="0" lang="es-E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s-ES" sz="11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100" spc="-1" strike="noStrike">
                <a:solidFill>
                  <a:srgbClr val="000000"/>
                </a:solidFill>
                <a:latin typeface="Gill Sans MT"/>
                <a:ea typeface="Gill Sans MT"/>
              </a:rPr>
              <a:t>Instalamos react en la carpeta de nuestra </a:t>
            </a:r>
            <a:r>
              <a:rPr b="0" lang="es-ES" sz="1000" spc="-1" strike="noStrike">
                <a:solidFill>
                  <a:srgbClr val="000000"/>
                </a:solidFill>
                <a:latin typeface="Gill Sans MT"/>
                <a:ea typeface="Gill Sans MT"/>
              </a:rPr>
              <a:t>preferencia </a:t>
            </a:r>
            <a:endParaRPr b="0" lang="es-ES" sz="1000" spc="-1" strike="noStrike">
              <a:latin typeface="Arial"/>
            </a:endParaRPr>
          </a:p>
        </p:txBody>
      </p:sp>
      <p:pic>
        <p:nvPicPr>
          <p:cNvPr id="617" name="Imagen 4" descr="Interfaz de usuario gráfica, Texto&#10;&#10;Descripción generada automáticamente"/>
          <p:cNvPicPr/>
          <p:nvPr/>
        </p:nvPicPr>
        <p:blipFill>
          <a:blip r:embed="rId1"/>
          <a:srcRect l="0" t="10842" r="31583" b="31299"/>
          <a:stretch/>
        </p:blipFill>
        <p:spPr>
          <a:xfrm>
            <a:off x="0" y="1734840"/>
            <a:ext cx="6426360" cy="3484800"/>
          </a:xfrm>
          <a:prstGeom prst="rect">
            <a:avLst/>
          </a:prstGeom>
          <a:ln w="0">
            <a:noFill/>
          </a:ln>
        </p:spPr>
      </p:pic>
      <p:pic>
        <p:nvPicPr>
          <p:cNvPr id="618" name="Imagen 7" descr="Icono&#10;&#10;Descripción generada automáticamente"/>
          <p:cNvPicPr/>
          <p:nvPr/>
        </p:nvPicPr>
        <p:blipFill>
          <a:blip r:embed="rId2"/>
          <a:stretch/>
        </p:blipFill>
        <p:spPr>
          <a:xfrm>
            <a:off x="6825600" y="3960000"/>
            <a:ext cx="1454040" cy="88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Application>LibreOffice/7.1.2.2$Windows_X86_64 LibreOffice_project/8a45595d069ef5570103caea1b71cc9d82b2aae4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2021-12-15T21:50:05Z</dcterms:modified>
  <cp:revision>22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